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0" r:id="rId7"/>
    <p:sldId id="268" r:id="rId8"/>
    <p:sldId id="269" r:id="rId9"/>
    <p:sldId id="270" r:id="rId10"/>
    <p:sldId id="271" r:id="rId11"/>
    <p:sldId id="272" r:id="rId12"/>
    <p:sldId id="261" r:id="rId13"/>
    <p:sldId id="273" r:id="rId14"/>
    <p:sldId id="274" r:id="rId15"/>
    <p:sldId id="275" r:id="rId16"/>
    <p:sldId id="262" r:id="rId17"/>
    <p:sldId id="263" r:id="rId18"/>
    <p:sldId id="265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42" y="-8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7999" cy="10286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571244"/>
            <a:ext cx="18287999" cy="7144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728018" y="4640985"/>
            <a:ext cx="7653110" cy="3775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7999" cy="102869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94273" y="1149553"/>
            <a:ext cx="7299452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89910" y="3245332"/>
            <a:ext cx="12108179" cy="3136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821" y="4256277"/>
            <a:ext cx="6663055" cy="2726690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065" marR="5080" indent="-3810" algn="ctr">
              <a:lnSpc>
                <a:spcPct val="80100"/>
              </a:lnSpc>
              <a:spcBef>
                <a:spcPts val="1360"/>
              </a:spcBef>
            </a:pPr>
            <a:r>
              <a:rPr sz="5200" spc="-140" dirty="0">
                <a:latin typeface="Arial"/>
                <a:cs typeface="Arial"/>
              </a:rPr>
              <a:t>Geometric  </a:t>
            </a:r>
            <a:r>
              <a:rPr sz="5200" spc="5" dirty="0">
                <a:latin typeface="Arial"/>
                <a:cs typeface="Arial"/>
              </a:rPr>
              <a:t>Transformation </a:t>
            </a:r>
            <a:r>
              <a:rPr sz="5200" spc="-190" dirty="0">
                <a:latin typeface="Arial"/>
                <a:cs typeface="Arial"/>
              </a:rPr>
              <a:t>and  </a:t>
            </a:r>
            <a:r>
              <a:rPr sz="5200" spc="20" dirty="0">
                <a:latin typeface="Arial"/>
                <a:cs typeface="Arial"/>
              </a:rPr>
              <a:t>Spatial </a:t>
            </a:r>
            <a:r>
              <a:rPr sz="5200" spc="35" dirty="0">
                <a:latin typeface="Arial"/>
                <a:cs typeface="Arial"/>
              </a:rPr>
              <a:t>Data </a:t>
            </a:r>
            <a:r>
              <a:rPr sz="5200" spc="-30" dirty="0">
                <a:latin typeface="Arial"/>
                <a:cs typeface="Arial"/>
              </a:rPr>
              <a:t>Accuracy  </a:t>
            </a:r>
            <a:r>
              <a:rPr sz="5200" spc="-190" dirty="0">
                <a:latin typeface="Arial"/>
                <a:cs typeface="Arial"/>
              </a:rPr>
              <a:t>and</a:t>
            </a:r>
            <a:r>
              <a:rPr sz="5200" spc="480" dirty="0">
                <a:latin typeface="Arial"/>
                <a:cs typeface="Arial"/>
              </a:rPr>
              <a:t> </a:t>
            </a:r>
            <a:r>
              <a:rPr sz="5200" spc="90" dirty="0">
                <a:latin typeface="Arial"/>
                <a:cs typeface="Arial"/>
              </a:rPr>
              <a:t>Quality</a:t>
            </a:r>
            <a:endParaRPr sz="5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9804" y="853503"/>
            <a:ext cx="17258665" cy="9433560"/>
          </a:xfrm>
          <a:custGeom>
            <a:avLst/>
            <a:gdLst/>
            <a:ahLst/>
            <a:cxnLst/>
            <a:rect l="l" t="t" r="r" b="b"/>
            <a:pathLst>
              <a:path w="17258665" h="9433560">
                <a:moveTo>
                  <a:pt x="1247648" y="1641360"/>
                </a:moveTo>
                <a:lnTo>
                  <a:pt x="1246708" y="1599260"/>
                </a:lnTo>
                <a:lnTo>
                  <a:pt x="1160360" y="996226"/>
                </a:lnTo>
                <a:lnTo>
                  <a:pt x="1144714" y="984402"/>
                </a:lnTo>
                <a:lnTo>
                  <a:pt x="1124623" y="987196"/>
                </a:lnTo>
                <a:lnTo>
                  <a:pt x="1112812" y="1002817"/>
                </a:lnTo>
                <a:lnTo>
                  <a:pt x="1195082" y="1606435"/>
                </a:lnTo>
                <a:lnTo>
                  <a:pt x="1195654" y="1636991"/>
                </a:lnTo>
                <a:lnTo>
                  <a:pt x="1175435" y="1696123"/>
                </a:lnTo>
                <a:lnTo>
                  <a:pt x="1129868" y="1746453"/>
                </a:lnTo>
                <a:lnTo>
                  <a:pt x="1069301" y="1778469"/>
                </a:lnTo>
                <a:lnTo>
                  <a:pt x="1002030" y="1787766"/>
                </a:lnTo>
                <a:lnTo>
                  <a:pt x="967943" y="1783435"/>
                </a:lnTo>
                <a:lnTo>
                  <a:pt x="904354" y="1757946"/>
                </a:lnTo>
                <a:lnTo>
                  <a:pt x="856399" y="1713217"/>
                </a:lnTo>
                <a:lnTo>
                  <a:pt x="833882" y="1656422"/>
                </a:lnTo>
                <a:lnTo>
                  <a:pt x="740194" y="985748"/>
                </a:lnTo>
                <a:lnTo>
                  <a:pt x="740295" y="960653"/>
                </a:lnTo>
                <a:lnTo>
                  <a:pt x="746556" y="939114"/>
                </a:lnTo>
                <a:lnTo>
                  <a:pt x="768388" y="907249"/>
                </a:lnTo>
                <a:lnTo>
                  <a:pt x="807415" y="879259"/>
                </a:lnTo>
                <a:lnTo>
                  <a:pt x="854798" y="864666"/>
                </a:lnTo>
                <a:lnTo>
                  <a:pt x="902119" y="865416"/>
                </a:lnTo>
                <a:lnTo>
                  <a:pt x="946416" y="880224"/>
                </a:lnTo>
                <a:lnTo>
                  <a:pt x="980757" y="908570"/>
                </a:lnTo>
                <a:lnTo>
                  <a:pt x="998220" y="949998"/>
                </a:lnTo>
                <a:lnTo>
                  <a:pt x="1073899" y="1491703"/>
                </a:lnTo>
                <a:lnTo>
                  <a:pt x="1050950" y="1536801"/>
                </a:lnTo>
                <a:lnTo>
                  <a:pt x="1003668" y="1554022"/>
                </a:lnTo>
                <a:lnTo>
                  <a:pt x="953465" y="1550289"/>
                </a:lnTo>
                <a:lnTo>
                  <a:pt x="919073" y="1513154"/>
                </a:lnTo>
                <a:lnTo>
                  <a:pt x="857973" y="1090663"/>
                </a:lnTo>
                <a:lnTo>
                  <a:pt x="842327" y="1078839"/>
                </a:lnTo>
                <a:lnTo>
                  <a:pt x="867448" y="1520304"/>
                </a:lnTo>
                <a:lnTo>
                  <a:pt x="884847" y="1563484"/>
                </a:lnTo>
                <a:lnTo>
                  <a:pt x="918679" y="1591716"/>
                </a:lnTo>
                <a:lnTo>
                  <a:pt x="962748" y="1605572"/>
                </a:lnTo>
                <a:lnTo>
                  <a:pt x="1010843" y="1605610"/>
                </a:lnTo>
                <a:lnTo>
                  <a:pt x="1057135" y="1592478"/>
                </a:lnTo>
                <a:lnTo>
                  <a:pt x="1095743" y="1567180"/>
                </a:lnTo>
                <a:lnTo>
                  <a:pt x="1120546" y="1530832"/>
                </a:lnTo>
                <a:lnTo>
                  <a:pt x="1125448" y="1484591"/>
                </a:lnTo>
                <a:lnTo>
                  <a:pt x="1049782" y="942898"/>
                </a:lnTo>
                <a:lnTo>
                  <a:pt x="1036193" y="899261"/>
                </a:lnTo>
                <a:lnTo>
                  <a:pt x="1010716" y="864095"/>
                </a:lnTo>
                <a:lnTo>
                  <a:pt x="976236" y="837653"/>
                </a:lnTo>
                <a:lnTo>
                  <a:pt x="935634" y="820178"/>
                </a:lnTo>
                <a:lnTo>
                  <a:pt x="891794" y="811898"/>
                </a:lnTo>
                <a:lnTo>
                  <a:pt x="847598" y="813092"/>
                </a:lnTo>
                <a:lnTo>
                  <a:pt x="783869" y="832815"/>
                </a:lnTo>
                <a:lnTo>
                  <a:pt x="731024" y="870915"/>
                </a:lnTo>
                <a:lnTo>
                  <a:pt x="694931" y="928243"/>
                </a:lnTo>
                <a:lnTo>
                  <a:pt x="687920" y="960018"/>
                </a:lnTo>
                <a:lnTo>
                  <a:pt x="688594" y="992886"/>
                </a:lnTo>
                <a:lnTo>
                  <a:pt x="782269" y="1663560"/>
                </a:lnTo>
                <a:lnTo>
                  <a:pt x="807250" y="1733308"/>
                </a:lnTo>
                <a:lnTo>
                  <a:pt x="876820" y="1802142"/>
                </a:lnTo>
                <a:lnTo>
                  <a:pt x="915530" y="1821675"/>
                </a:lnTo>
                <a:lnTo>
                  <a:pt x="957135" y="1834311"/>
                </a:lnTo>
                <a:lnTo>
                  <a:pt x="1000188" y="1839760"/>
                </a:lnTo>
                <a:lnTo>
                  <a:pt x="1043254" y="1837715"/>
                </a:lnTo>
                <a:lnTo>
                  <a:pt x="1085278" y="1828012"/>
                </a:lnTo>
                <a:lnTo>
                  <a:pt x="1125220" y="1811070"/>
                </a:lnTo>
                <a:lnTo>
                  <a:pt x="1161796" y="1787588"/>
                </a:lnTo>
                <a:lnTo>
                  <a:pt x="1193685" y="1758289"/>
                </a:lnTo>
                <a:lnTo>
                  <a:pt x="1220812" y="1721866"/>
                </a:lnTo>
                <a:lnTo>
                  <a:pt x="1238910" y="1682559"/>
                </a:lnTo>
                <a:lnTo>
                  <a:pt x="1247648" y="1641360"/>
                </a:lnTo>
                <a:close/>
              </a:path>
              <a:path w="17258665" h="9433560">
                <a:moveTo>
                  <a:pt x="1955774" y="3639680"/>
                </a:moveTo>
                <a:lnTo>
                  <a:pt x="1955622" y="3614280"/>
                </a:lnTo>
                <a:lnTo>
                  <a:pt x="1944916" y="3601580"/>
                </a:lnTo>
                <a:lnTo>
                  <a:pt x="1930298" y="3588880"/>
                </a:lnTo>
                <a:lnTo>
                  <a:pt x="1912366" y="3588880"/>
                </a:lnTo>
                <a:lnTo>
                  <a:pt x="1893836" y="3576180"/>
                </a:lnTo>
                <a:lnTo>
                  <a:pt x="1877415" y="3588880"/>
                </a:lnTo>
                <a:lnTo>
                  <a:pt x="1877415" y="3652380"/>
                </a:lnTo>
                <a:lnTo>
                  <a:pt x="1864537" y="3677780"/>
                </a:lnTo>
                <a:lnTo>
                  <a:pt x="1844497" y="3703180"/>
                </a:lnTo>
                <a:lnTo>
                  <a:pt x="1818043" y="3728580"/>
                </a:lnTo>
                <a:lnTo>
                  <a:pt x="1785899" y="3753980"/>
                </a:lnTo>
                <a:lnTo>
                  <a:pt x="1748815" y="3792080"/>
                </a:lnTo>
                <a:lnTo>
                  <a:pt x="1707553" y="3817480"/>
                </a:lnTo>
                <a:lnTo>
                  <a:pt x="1662836" y="3842880"/>
                </a:lnTo>
                <a:lnTo>
                  <a:pt x="1615427" y="3880980"/>
                </a:lnTo>
                <a:lnTo>
                  <a:pt x="1566049" y="3906380"/>
                </a:lnTo>
                <a:lnTo>
                  <a:pt x="1515452" y="3931780"/>
                </a:lnTo>
                <a:lnTo>
                  <a:pt x="1464398" y="3944480"/>
                </a:lnTo>
                <a:lnTo>
                  <a:pt x="1413598" y="3969880"/>
                </a:lnTo>
                <a:lnTo>
                  <a:pt x="1315821" y="3995280"/>
                </a:lnTo>
                <a:lnTo>
                  <a:pt x="1270317" y="4007980"/>
                </a:lnTo>
                <a:lnTo>
                  <a:pt x="1228064" y="4007980"/>
                </a:lnTo>
                <a:lnTo>
                  <a:pt x="1257655" y="3982580"/>
                </a:lnTo>
                <a:lnTo>
                  <a:pt x="1275943" y="3969880"/>
                </a:lnTo>
                <a:lnTo>
                  <a:pt x="1294231" y="3957180"/>
                </a:lnTo>
                <a:lnTo>
                  <a:pt x="1336636" y="3931780"/>
                </a:lnTo>
                <a:lnTo>
                  <a:pt x="1383690" y="3906380"/>
                </a:lnTo>
                <a:lnTo>
                  <a:pt x="1434261" y="3868280"/>
                </a:lnTo>
                <a:lnTo>
                  <a:pt x="1487182" y="3842880"/>
                </a:lnTo>
                <a:lnTo>
                  <a:pt x="1541272" y="3804780"/>
                </a:lnTo>
                <a:lnTo>
                  <a:pt x="1595386" y="3779380"/>
                </a:lnTo>
                <a:lnTo>
                  <a:pt x="1648371" y="3741280"/>
                </a:lnTo>
                <a:lnTo>
                  <a:pt x="1699056" y="3715880"/>
                </a:lnTo>
                <a:lnTo>
                  <a:pt x="1746275" y="3703180"/>
                </a:lnTo>
                <a:lnTo>
                  <a:pt x="1788883" y="3677780"/>
                </a:lnTo>
                <a:lnTo>
                  <a:pt x="1825726" y="3665080"/>
                </a:lnTo>
                <a:lnTo>
                  <a:pt x="1855622" y="3652380"/>
                </a:lnTo>
                <a:lnTo>
                  <a:pt x="1877415" y="3652380"/>
                </a:lnTo>
                <a:lnTo>
                  <a:pt x="1877415" y="3588880"/>
                </a:lnTo>
                <a:lnTo>
                  <a:pt x="1838439" y="3588880"/>
                </a:lnTo>
                <a:lnTo>
                  <a:pt x="1799463" y="3601580"/>
                </a:lnTo>
                <a:lnTo>
                  <a:pt x="1761680" y="3614280"/>
                </a:lnTo>
                <a:lnTo>
                  <a:pt x="1726323" y="3639680"/>
                </a:lnTo>
                <a:lnTo>
                  <a:pt x="1377962" y="3842880"/>
                </a:lnTo>
                <a:lnTo>
                  <a:pt x="1317612" y="3880980"/>
                </a:lnTo>
                <a:lnTo>
                  <a:pt x="1300784" y="3880980"/>
                </a:lnTo>
                <a:lnTo>
                  <a:pt x="1282153" y="3893680"/>
                </a:lnTo>
                <a:lnTo>
                  <a:pt x="1260208" y="3906380"/>
                </a:lnTo>
                <a:lnTo>
                  <a:pt x="1262608" y="3880980"/>
                </a:lnTo>
                <a:lnTo>
                  <a:pt x="1269860" y="3842880"/>
                </a:lnTo>
                <a:lnTo>
                  <a:pt x="1281214" y="3792080"/>
                </a:lnTo>
                <a:lnTo>
                  <a:pt x="1293012" y="3741280"/>
                </a:lnTo>
                <a:lnTo>
                  <a:pt x="1304937" y="3690480"/>
                </a:lnTo>
                <a:lnTo>
                  <a:pt x="1316634" y="3639680"/>
                </a:lnTo>
                <a:lnTo>
                  <a:pt x="1327772" y="3588880"/>
                </a:lnTo>
                <a:lnTo>
                  <a:pt x="1338008" y="3538080"/>
                </a:lnTo>
                <a:lnTo>
                  <a:pt x="1347012" y="3487280"/>
                </a:lnTo>
                <a:lnTo>
                  <a:pt x="1352892" y="3436480"/>
                </a:lnTo>
                <a:lnTo>
                  <a:pt x="1355547" y="3385680"/>
                </a:lnTo>
                <a:lnTo>
                  <a:pt x="1355559" y="3334880"/>
                </a:lnTo>
                <a:lnTo>
                  <a:pt x="1353578" y="3284080"/>
                </a:lnTo>
                <a:lnTo>
                  <a:pt x="1350213" y="3233280"/>
                </a:lnTo>
                <a:lnTo>
                  <a:pt x="1341272" y="3195180"/>
                </a:lnTo>
                <a:lnTo>
                  <a:pt x="1322095" y="3169780"/>
                </a:lnTo>
                <a:lnTo>
                  <a:pt x="1308671" y="3156267"/>
                </a:lnTo>
                <a:lnTo>
                  <a:pt x="1308671" y="3296780"/>
                </a:lnTo>
                <a:lnTo>
                  <a:pt x="1308417" y="3322180"/>
                </a:lnTo>
                <a:lnTo>
                  <a:pt x="1304150" y="3372980"/>
                </a:lnTo>
                <a:lnTo>
                  <a:pt x="1298956" y="3423780"/>
                </a:lnTo>
                <a:lnTo>
                  <a:pt x="1292682" y="3474580"/>
                </a:lnTo>
                <a:lnTo>
                  <a:pt x="1285176" y="3525380"/>
                </a:lnTo>
                <a:lnTo>
                  <a:pt x="1276273" y="3563480"/>
                </a:lnTo>
                <a:lnTo>
                  <a:pt x="1266266" y="3614280"/>
                </a:lnTo>
                <a:lnTo>
                  <a:pt x="1255572" y="3665080"/>
                </a:lnTo>
                <a:lnTo>
                  <a:pt x="1244320" y="3715880"/>
                </a:lnTo>
                <a:lnTo>
                  <a:pt x="1232611" y="3753980"/>
                </a:lnTo>
                <a:lnTo>
                  <a:pt x="1220571" y="3804780"/>
                </a:lnTo>
                <a:lnTo>
                  <a:pt x="1211872" y="3840772"/>
                </a:lnTo>
                <a:lnTo>
                  <a:pt x="1211872" y="4414380"/>
                </a:lnTo>
                <a:lnTo>
                  <a:pt x="1209725" y="4452480"/>
                </a:lnTo>
                <a:lnTo>
                  <a:pt x="1205318" y="4503280"/>
                </a:lnTo>
                <a:lnTo>
                  <a:pt x="1198892" y="4554080"/>
                </a:lnTo>
                <a:lnTo>
                  <a:pt x="1190713" y="4604880"/>
                </a:lnTo>
                <a:lnTo>
                  <a:pt x="1181023" y="4642980"/>
                </a:lnTo>
                <a:lnTo>
                  <a:pt x="1170089" y="4693780"/>
                </a:lnTo>
                <a:lnTo>
                  <a:pt x="1158138" y="4744580"/>
                </a:lnTo>
                <a:lnTo>
                  <a:pt x="1145425" y="4795380"/>
                </a:lnTo>
                <a:lnTo>
                  <a:pt x="1132217" y="4846180"/>
                </a:lnTo>
                <a:lnTo>
                  <a:pt x="1118768" y="4884280"/>
                </a:lnTo>
                <a:lnTo>
                  <a:pt x="1112697" y="4846180"/>
                </a:lnTo>
                <a:lnTo>
                  <a:pt x="1108583" y="4808080"/>
                </a:lnTo>
                <a:lnTo>
                  <a:pt x="1106297" y="4757280"/>
                </a:lnTo>
                <a:lnTo>
                  <a:pt x="1105712" y="4706480"/>
                </a:lnTo>
                <a:lnTo>
                  <a:pt x="1106741" y="4642980"/>
                </a:lnTo>
                <a:lnTo>
                  <a:pt x="1109243" y="4579480"/>
                </a:lnTo>
                <a:lnTo>
                  <a:pt x="1113129" y="4528680"/>
                </a:lnTo>
                <a:lnTo>
                  <a:pt x="1118260" y="4465180"/>
                </a:lnTo>
                <a:lnTo>
                  <a:pt x="1124546" y="4401680"/>
                </a:lnTo>
                <a:lnTo>
                  <a:pt x="1131862" y="4350880"/>
                </a:lnTo>
                <a:lnTo>
                  <a:pt x="1140079" y="4300080"/>
                </a:lnTo>
                <a:lnTo>
                  <a:pt x="1149108" y="4249280"/>
                </a:lnTo>
                <a:lnTo>
                  <a:pt x="1152347" y="4236580"/>
                </a:lnTo>
                <a:lnTo>
                  <a:pt x="1158811" y="4211180"/>
                </a:lnTo>
                <a:lnTo>
                  <a:pt x="1169098" y="4185780"/>
                </a:lnTo>
                <a:lnTo>
                  <a:pt x="1174470" y="4173080"/>
                </a:lnTo>
                <a:lnTo>
                  <a:pt x="1179842" y="4160380"/>
                </a:lnTo>
                <a:lnTo>
                  <a:pt x="1192784" y="4211180"/>
                </a:lnTo>
                <a:lnTo>
                  <a:pt x="1202207" y="4261980"/>
                </a:lnTo>
                <a:lnTo>
                  <a:pt x="1208366" y="4312780"/>
                </a:lnTo>
                <a:lnTo>
                  <a:pt x="1211503" y="4363580"/>
                </a:lnTo>
                <a:lnTo>
                  <a:pt x="1211872" y="4414380"/>
                </a:lnTo>
                <a:lnTo>
                  <a:pt x="1211872" y="3840772"/>
                </a:lnTo>
                <a:lnTo>
                  <a:pt x="1208290" y="3855580"/>
                </a:lnTo>
                <a:lnTo>
                  <a:pt x="1195908" y="3893680"/>
                </a:lnTo>
                <a:lnTo>
                  <a:pt x="1190040" y="3919080"/>
                </a:lnTo>
                <a:lnTo>
                  <a:pt x="1182662" y="3931780"/>
                </a:lnTo>
                <a:lnTo>
                  <a:pt x="1174673" y="3957180"/>
                </a:lnTo>
                <a:lnTo>
                  <a:pt x="1166977" y="3969880"/>
                </a:lnTo>
                <a:lnTo>
                  <a:pt x="1150912" y="3969880"/>
                </a:lnTo>
                <a:lnTo>
                  <a:pt x="1148549" y="3957180"/>
                </a:lnTo>
                <a:lnTo>
                  <a:pt x="1146492" y="3957180"/>
                </a:lnTo>
                <a:lnTo>
                  <a:pt x="1145044" y="3944480"/>
                </a:lnTo>
                <a:lnTo>
                  <a:pt x="1144485" y="3931780"/>
                </a:lnTo>
                <a:lnTo>
                  <a:pt x="1149248" y="3880980"/>
                </a:lnTo>
                <a:lnTo>
                  <a:pt x="1153909" y="3830180"/>
                </a:lnTo>
                <a:lnTo>
                  <a:pt x="1158494" y="3779380"/>
                </a:lnTo>
                <a:lnTo>
                  <a:pt x="1167612" y="3677780"/>
                </a:lnTo>
                <a:lnTo>
                  <a:pt x="1172210" y="3626980"/>
                </a:lnTo>
                <a:lnTo>
                  <a:pt x="1176870" y="3576180"/>
                </a:lnTo>
                <a:lnTo>
                  <a:pt x="1181620" y="3525380"/>
                </a:lnTo>
                <a:lnTo>
                  <a:pt x="1186522" y="3474580"/>
                </a:lnTo>
                <a:lnTo>
                  <a:pt x="1191577" y="3423780"/>
                </a:lnTo>
                <a:lnTo>
                  <a:pt x="1196835" y="3372980"/>
                </a:lnTo>
                <a:lnTo>
                  <a:pt x="1202334" y="3322180"/>
                </a:lnTo>
                <a:lnTo>
                  <a:pt x="1220025" y="3258680"/>
                </a:lnTo>
                <a:lnTo>
                  <a:pt x="1238516" y="3220580"/>
                </a:lnTo>
                <a:lnTo>
                  <a:pt x="1266647" y="3195180"/>
                </a:lnTo>
                <a:lnTo>
                  <a:pt x="1289888" y="3220580"/>
                </a:lnTo>
                <a:lnTo>
                  <a:pt x="1303197" y="3258680"/>
                </a:lnTo>
                <a:lnTo>
                  <a:pt x="1308671" y="3296780"/>
                </a:lnTo>
                <a:lnTo>
                  <a:pt x="1308671" y="3156267"/>
                </a:lnTo>
                <a:lnTo>
                  <a:pt x="1296873" y="3144380"/>
                </a:lnTo>
                <a:lnTo>
                  <a:pt x="1235900" y="3144380"/>
                </a:lnTo>
                <a:lnTo>
                  <a:pt x="1192098" y="3195180"/>
                </a:lnTo>
                <a:lnTo>
                  <a:pt x="1168438" y="3245980"/>
                </a:lnTo>
                <a:lnTo>
                  <a:pt x="1158544" y="3284080"/>
                </a:lnTo>
                <a:lnTo>
                  <a:pt x="1150454" y="3309480"/>
                </a:lnTo>
                <a:lnTo>
                  <a:pt x="1144485" y="3347580"/>
                </a:lnTo>
                <a:lnTo>
                  <a:pt x="1138796" y="3398380"/>
                </a:lnTo>
                <a:lnTo>
                  <a:pt x="1133271" y="3449180"/>
                </a:lnTo>
                <a:lnTo>
                  <a:pt x="1127899" y="3499980"/>
                </a:lnTo>
                <a:lnTo>
                  <a:pt x="1122667" y="3538080"/>
                </a:lnTo>
                <a:lnTo>
                  <a:pt x="1117549" y="3588880"/>
                </a:lnTo>
                <a:lnTo>
                  <a:pt x="1112532" y="3639680"/>
                </a:lnTo>
                <a:lnTo>
                  <a:pt x="1107592" y="3690480"/>
                </a:lnTo>
                <a:lnTo>
                  <a:pt x="1102702" y="3741280"/>
                </a:lnTo>
                <a:lnTo>
                  <a:pt x="1093038" y="3842880"/>
                </a:lnTo>
                <a:lnTo>
                  <a:pt x="1090574" y="3868280"/>
                </a:lnTo>
                <a:lnTo>
                  <a:pt x="1087818" y="3880980"/>
                </a:lnTo>
                <a:lnTo>
                  <a:pt x="1084465" y="3906380"/>
                </a:lnTo>
                <a:lnTo>
                  <a:pt x="1080198" y="3931780"/>
                </a:lnTo>
                <a:lnTo>
                  <a:pt x="1067384" y="3919080"/>
                </a:lnTo>
                <a:lnTo>
                  <a:pt x="1057287" y="3906380"/>
                </a:lnTo>
                <a:lnTo>
                  <a:pt x="1048994" y="3893680"/>
                </a:lnTo>
                <a:lnTo>
                  <a:pt x="1041615" y="3880980"/>
                </a:lnTo>
                <a:lnTo>
                  <a:pt x="1035189" y="3871861"/>
                </a:lnTo>
                <a:lnTo>
                  <a:pt x="1035189" y="4071480"/>
                </a:lnTo>
                <a:lnTo>
                  <a:pt x="1022324" y="4059288"/>
                </a:lnTo>
                <a:lnTo>
                  <a:pt x="1022324" y="4173080"/>
                </a:lnTo>
                <a:lnTo>
                  <a:pt x="1002868" y="4198480"/>
                </a:lnTo>
                <a:lnTo>
                  <a:pt x="974318" y="4211180"/>
                </a:lnTo>
                <a:lnTo>
                  <a:pt x="938022" y="4236580"/>
                </a:lnTo>
                <a:lnTo>
                  <a:pt x="895337" y="4274680"/>
                </a:lnTo>
                <a:lnTo>
                  <a:pt x="847572" y="4300080"/>
                </a:lnTo>
                <a:lnTo>
                  <a:pt x="796099" y="4325480"/>
                </a:lnTo>
                <a:lnTo>
                  <a:pt x="632790" y="4401680"/>
                </a:lnTo>
                <a:lnTo>
                  <a:pt x="579869" y="4427080"/>
                </a:lnTo>
                <a:lnTo>
                  <a:pt x="529945" y="4452480"/>
                </a:lnTo>
                <a:lnTo>
                  <a:pt x="484352" y="4465180"/>
                </a:lnTo>
                <a:lnTo>
                  <a:pt x="444436" y="4477880"/>
                </a:lnTo>
                <a:lnTo>
                  <a:pt x="411543" y="4477880"/>
                </a:lnTo>
                <a:lnTo>
                  <a:pt x="447814" y="4452480"/>
                </a:lnTo>
                <a:lnTo>
                  <a:pt x="485025" y="4414380"/>
                </a:lnTo>
                <a:lnTo>
                  <a:pt x="523214" y="4388980"/>
                </a:lnTo>
                <a:lnTo>
                  <a:pt x="562432" y="4350880"/>
                </a:lnTo>
                <a:lnTo>
                  <a:pt x="602742" y="4325480"/>
                </a:lnTo>
                <a:lnTo>
                  <a:pt x="644182" y="4300080"/>
                </a:lnTo>
                <a:lnTo>
                  <a:pt x="686803" y="4274680"/>
                </a:lnTo>
                <a:lnTo>
                  <a:pt x="730656" y="4261980"/>
                </a:lnTo>
                <a:lnTo>
                  <a:pt x="775779" y="4236580"/>
                </a:lnTo>
                <a:lnTo>
                  <a:pt x="870064" y="4211180"/>
                </a:lnTo>
                <a:lnTo>
                  <a:pt x="970064" y="4185780"/>
                </a:lnTo>
                <a:lnTo>
                  <a:pt x="1022324" y="4173080"/>
                </a:lnTo>
                <a:lnTo>
                  <a:pt x="1022324" y="4059288"/>
                </a:lnTo>
                <a:lnTo>
                  <a:pt x="994994" y="4033380"/>
                </a:lnTo>
                <a:lnTo>
                  <a:pt x="955433" y="4007980"/>
                </a:lnTo>
                <a:lnTo>
                  <a:pt x="916533" y="3969880"/>
                </a:lnTo>
                <a:lnTo>
                  <a:pt x="878344" y="3944480"/>
                </a:lnTo>
                <a:lnTo>
                  <a:pt x="840892" y="3906380"/>
                </a:lnTo>
                <a:lnTo>
                  <a:pt x="804202" y="3880980"/>
                </a:lnTo>
                <a:lnTo>
                  <a:pt x="768324" y="3842880"/>
                </a:lnTo>
                <a:lnTo>
                  <a:pt x="733285" y="3817480"/>
                </a:lnTo>
                <a:lnTo>
                  <a:pt x="699122" y="3779380"/>
                </a:lnTo>
                <a:lnTo>
                  <a:pt x="665861" y="3741280"/>
                </a:lnTo>
                <a:lnTo>
                  <a:pt x="633552" y="3703180"/>
                </a:lnTo>
                <a:lnTo>
                  <a:pt x="602221" y="3665080"/>
                </a:lnTo>
                <a:lnTo>
                  <a:pt x="571893" y="3626980"/>
                </a:lnTo>
                <a:lnTo>
                  <a:pt x="542620" y="3588880"/>
                </a:lnTo>
                <a:lnTo>
                  <a:pt x="514413" y="3550780"/>
                </a:lnTo>
                <a:lnTo>
                  <a:pt x="553910" y="3563480"/>
                </a:lnTo>
                <a:lnTo>
                  <a:pt x="636816" y="3588880"/>
                </a:lnTo>
                <a:lnTo>
                  <a:pt x="763244" y="3665080"/>
                </a:lnTo>
                <a:lnTo>
                  <a:pt x="803871" y="3703180"/>
                </a:lnTo>
                <a:lnTo>
                  <a:pt x="842860" y="3728580"/>
                </a:lnTo>
                <a:lnTo>
                  <a:pt x="879716" y="3766680"/>
                </a:lnTo>
                <a:lnTo>
                  <a:pt x="913904" y="3804780"/>
                </a:lnTo>
                <a:lnTo>
                  <a:pt x="944918" y="3842880"/>
                </a:lnTo>
                <a:lnTo>
                  <a:pt x="972235" y="3880980"/>
                </a:lnTo>
                <a:lnTo>
                  <a:pt x="995324" y="3919080"/>
                </a:lnTo>
                <a:lnTo>
                  <a:pt x="1013688" y="3957180"/>
                </a:lnTo>
                <a:lnTo>
                  <a:pt x="1026807" y="3995280"/>
                </a:lnTo>
                <a:lnTo>
                  <a:pt x="1034148" y="4033380"/>
                </a:lnTo>
                <a:lnTo>
                  <a:pt x="1035189" y="4071480"/>
                </a:lnTo>
                <a:lnTo>
                  <a:pt x="1035189" y="3871861"/>
                </a:lnTo>
                <a:lnTo>
                  <a:pt x="1014793" y="3842880"/>
                </a:lnTo>
                <a:lnTo>
                  <a:pt x="986282" y="3792080"/>
                </a:lnTo>
                <a:lnTo>
                  <a:pt x="956094" y="3766680"/>
                </a:lnTo>
                <a:lnTo>
                  <a:pt x="924242" y="3728580"/>
                </a:lnTo>
                <a:lnTo>
                  <a:pt x="890752" y="3690480"/>
                </a:lnTo>
                <a:lnTo>
                  <a:pt x="855649" y="3665080"/>
                </a:lnTo>
                <a:lnTo>
                  <a:pt x="818921" y="3626980"/>
                </a:lnTo>
                <a:lnTo>
                  <a:pt x="780618" y="3601580"/>
                </a:lnTo>
                <a:lnTo>
                  <a:pt x="740727" y="3576180"/>
                </a:lnTo>
                <a:lnTo>
                  <a:pt x="699300" y="3550780"/>
                </a:lnTo>
                <a:lnTo>
                  <a:pt x="656323" y="3538080"/>
                </a:lnTo>
                <a:lnTo>
                  <a:pt x="611835" y="3512680"/>
                </a:lnTo>
                <a:lnTo>
                  <a:pt x="565848" y="3487280"/>
                </a:lnTo>
                <a:lnTo>
                  <a:pt x="541337" y="3487280"/>
                </a:lnTo>
                <a:lnTo>
                  <a:pt x="516826" y="3474580"/>
                </a:lnTo>
                <a:lnTo>
                  <a:pt x="493522" y="3487280"/>
                </a:lnTo>
                <a:lnTo>
                  <a:pt x="472630" y="3499980"/>
                </a:lnTo>
                <a:lnTo>
                  <a:pt x="461429" y="3525380"/>
                </a:lnTo>
                <a:lnTo>
                  <a:pt x="460171" y="3550780"/>
                </a:lnTo>
                <a:lnTo>
                  <a:pt x="466750" y="3563480"/>
                </a:lnTo>
                <a:lnTo>
                  <a:pt x="479056" y="3588880"/>
                </a:lnTo>
                <a:lnTo>
                  <a:pt x="498944" y="3626980"/>
                </a:lnTo>
                <a:lnTo>
                  <a:pt x="520039" y="3652380"/>
                </a:lnTo>
                <a:lnTo>
                  <a:pt x="542340" y="3690480"/>
                </a:lnTo>
                <a:lnTo>
                  <a:pt x="565848" y="3715880"/>
                </a:lnTo>
                <a:lnTo>
                  <a:pt x="599909" y="3753980"/>
                </a:lnTo>
                <a:lnTo>
                  <a:pt x="634593" y="3792080"/>
                </a:lnTo>
                <a:lnTo>
                  <a:pt x="669988" y="3830180"/>
                </a:lnTo>
                <a:lnTo>
                  <a:pt x="706120" y="3868280"/>
                </a:lnTo>
                <a:lnTo>
                  <a:pt x="743064" y="3906380"/>
                </a:lnTo>
                <a:lnTo>
                  <a:pt x="780884" y="3931780"/>
                </a:lnTo>
                <a:lnTo>
                  <a:pt x="819619" y="3969880"/>
                </a:lnTo>
                <a:lnTo>
                  <a:pt x="859345" y="4007980"/>
                </a:lnTo>
                <a:lnTo>
                  <a:pt x="900112" y="4033380"/>
                </a:lnTo>
                <a:lnTo>
                  <a:pt x="941971" y="4058780"/>
                </a:lnTo>
                <a:lnTo>
                  <a:pt x="954620" y="4071480"/>
                </a:lnTo>
                <a:lnTo>
                  <a:pt x="968489" y="4084180"/>
                </a:lnTo>
                <a:lnTo>
                  <a:pt x="983551" y="4096880"/>
                </a:lnTo>
                <a:lnTo>
                  <a:pt x="999820" y="4109580"/>
                </a:lnTo>
                <a:lnTo>
                  <a:pt x="897686" y="4134980"/>
                </a:lnTo>
                <a:lnTo>
                  <a:pt x="801243" y="4160380"/>
                </a:lnTo>
                <a:lnTo>
                  <a:pt x="754926" y="4185780"/>
                </a:lnTo>
                <a:lnTo>
                  <a:pt x="709777" y="4198480"/>
                </a:lnTo>
                <a:lnTo>
                  <a:pt x="665695" y="4223880"/>
                </a:lnTo>
                <a:lnTo>
                  <a:pt x="622592" y="4249280"/>
                </a:lnTo>
                <a:lnTo>
                  <a:pt x="580402" y="4274680"/>
                </a:lnTo>
                <a:lnTo>
                  <a:pt x="539013" y="4300080"/>
                </a:lnTo>
                <a:lnTo>
                  <a:pt x="498348" y="4325480"/>
                </a:lnTo>
                <a:lnTo>
                  <a:pt x="463283" y="4350880"/>
                </a:lnTo>
                <a:lnTo>
                  <a:pt x="430034" y="4376280"/>
                </a:lnTo>
                <a:lnTo>
                  <a:pt x="397992" y="4414380"/>
                </a:lnTo>
                <a:lnTo>
                  <a:pt x="366547" y="4439780"/>
                </a:lnTo>
                <a:lnTo>
                  <a:pt x="353136" y="4452480"/>
                </a:lnTo>
                <a:lnTo>
                  <a:pt x="343636" y="4477880"/>
                </a:lnTo>
                <a:lnTo>
                  <a:pt x="340779" y="4490580"/>
                </a:lnTo>
                <a:lnTo>
                  <a:pt x="347256" y="4515980"/>
                </a:lnTo>
                <a:lnTo>
                  <a:pt x="362077" y="4541380"/>
                </a:lnTo>
                <a:lnTo>
                  <a:pt x="427621" y="4541380"/>
                </a:lnTo>
                <a:lnTo>
                  <a:pt x="513613" y="4515980"/>
                </a:lnTo>
                <a:lnTo>
                  <a:pt x="555104" y="4503280"/>
                </a:lnTo>
                <a:lnTo>
                  <a:pt x="594779" y="4477880"/>
                </a:lnTo>
                <a:lnTo>
                  <a:pt x="636866" y="4465180"/>
                </a:lnTo>
                <a:lnTo>
                  <a:pt x="763727" y="4388980"/>
                </a:lnTo>
                <a:lnTo>
                  <a:pt x="806399" y="4376280"/>
                </a:lnTo>
                <a:lnTo>
                  <a:pt x="936383" y="4300080"/>
                </a:lnTo>
                <a:lnTo>
                  <a:pt x="980567" y="4274680"/>
                </a:lnTo>
                <a:lnTo>
                  <a:pt x="1070546" y="4236580"/>
                </a:lnTo>
                <a:lnTo>
                  <a:pt x="1072857" y="4261980"/>
                </a:lnTo>
                <a:lnTo>
                  <a:pt x="1074559" y="4300080"/>
                </a:lnTo>
                <a:lnTo>
                  <a:pt x="1075055" y="4325480"/>
                </a:lnTo>
                <a:lnTo>
                  <a:pt x="1073759" y="4363580"/>
                </a:lnTo>
                <a:lnTo>
                  <a:pt x="1068946" y="4414380"/>
                </a:lnTo>
                <a:lnTo>
                  <a:pt x="1063066" y="4452480"/>
                </a:lnTo>
                <a:lnTo>
                  <a:pt x="1057338" y="4503280"/>
                </a:lnTo>
                <a:lnTo>
                  <a:pt x="1052995" y="4554080"/>
                </a:lnTo>
                <a:lnTo>
                  <a:pt x="1051267" y="4604880"/>
                </a:lnTo>
                <a:lnTo>
                  <a:pt x="1051636" y="4655680"/>
                </a:lnTo>
                <a:lnTo>
                  <a:pt x="1052690" y="4693780"/>
                </a:lnTo>
                <a:lnTo>
                  <a:pt x="1054303" y="4744580"/>
                </a:lnTo>
                <a:lnTo>
                  <a:pt x="1056360" y="4795380"/>
                </a:lnTo>
                <a:lnTo>
                  <a:pt x="1058760" y="4846180"/>
                </a:lnTo>
                <a:lnTo>
                  <a:pt x="1061389" y="4884280"/>
                </a:lnTo>
                <a:lnTo>
                  <a:pt x="1064133" y="4935080"/>
                </a:lnTo>
                <a:lnTo>
                  <a:pt x="1068044" y="4960480"/>
                </a:lnTo>
                <a:lnTo>
                  <a:pt x="1076172" y="4973180"/>
                </a:lnTo>
                <a:lnTo>
                  <a:pt x="1090333" y="4985880"/>
                </a:lnTo>
                <a:lnTo>
                  <a:pt x="1126210" y="4985880"/>
                </a:lnTo>
                <a:lnTo>
                  <a:pt x="1138859" y="4973180"/>
                </a:lnTo>
                <a:lnTo>
                  <a:pt x="1150315" y="4960480"/>
                </a:lnTo>
                <a:lnTo>
                  <a:pt x="1160564" y="4935080"/>
                </a:lnTo>
                <a:lnTo>
                  <a:pt x="1164323" y="4935080"/>
                </a:lnTo>
                <a:lnTo>
                  <a:pt x="1166583" y="4922380"/>
                </a:lnTo>
                <a:lnTo>
                  <a:pt x="1168234" y="4909680"/>
                </a:lnTo>
                <a:lnTo>
                  <a:pt x="1170190" y="4909680"/>
                </a:lnTo>
                <a:lnTo>
                  <a:pt x="1176286" y="4884280"/>
                </a:lnTo>
                <a:lnTo>
                  <a:pt x="1179334" y="4871580"/>
                </a:lnTo>
                <a:lnTo>
                  <a:pt x="1196428" y="4795380"/>
                </a:lnTo>
                <a:lnTo>
                  <a:pt x="1205572" y="4769980"/>
                </a:lnTo>
                <a:lnTo>
                  <a:pt x="1217930" y="4719180"/>
                </a:lnTo>
                <a:lnTo>
                  <a:pt x="1229156" y="4668380"/>
                </a:lnTo>
                <a:lnTo>
                  <a:pt x="1239062" y="4617580"/>
                </a:lnTo>
                <a:lnTo>
                  <a:pt x="1247470" y="4579480"/>
                </a:lnTo>
                <a:lnTo>
                  <a:pt x="1254188" y="4528680"/>
                </a:lnTo>
                <a:lnTo>
                  <a:pt x="1259001" y="4477880"/>
                </a:lnTo>
                <a:lnTo>
                  <a:pt x="1261757" y="4427080"/>
                </a:lnTo>
                <a:lnTo>
                  <a:pt x="1262240" y="4376280"/>
                </a:lnTo>
                <a:lnTo>
                  <a:pt x="1260259" y="4338180"/>
                </a:lnTo>
                <a:lnTo>
                  <a:pt x="1255649" y="4287380"/>
                </a:lnTo>
                <a:lnTo>
                  <a:pt x="1248194" y="4236580"/>
                </a:lnTo>
                <a:lnTo>
                  <a:pt x="1237716" y="4185780"/>
                </a:lnTo>
                <a:lnTo>
                  <a:pt x="1234478" y="4185780"/>
                </a:lnTo>
                <a:lnTo>
                  <a:pt x="1237716" y="4173080"/>
                </a:lnTo>
                <a:lnTo>
                  <a:pt x="1258201" y="4173080"/>
                </a:lnTo>
                <a:lnTo>
                  <a:pt x="1265783" y="4185780"/>
                </a:lnTo>
                <a:lnTo>
                  <a:pt x="1273060" y="4185780"/>
                </a:lnTo>
                <a:lnTo>
                  <a:pt x="1311313" y="4223880"/>
                </a:lnTo>
                <a:lnTo>
                  <a:pt x="1350581" y="4249280"/>
                </a:lnTo>
                <a:lnTo>
                  <a:pt x="1390789" y="4274680"/>
                </a:lnTo>
                <a:lnTo>
                  <a:pt x="1431861" y="4300080"/>
                </a:lnTo>
                <a:lnTo>
                  <a:pt x="1516214" y="4350880"/>
                </a:lnTo>
                <a:lnTo>
                  <a:pt x="1602943" y="4401680"/>
                </a:lnTo>
                <a:lnTo>
                  <a:pt x="1646974" y="4414380"/>
                </a:lnTo>
                <a:lnTo>
                  <a:pt x="1735975" y="4465180"/>
                </a:lnTo>
                <a:lnTo>
                  <a:pt x="1756257" y="4465180"/>
                </a:lnTo>
                <a:lnTo>
                  <a:pt x="1777758" y="4477880"/>
                </a:lnTo>
                <a:lnTo>
                  <a:pt x="1799259" y="4477880"/>
                </a:lnTo>
                <a:lnTo>
                  <a:pt x="1819541" y="4465180"/>
                </a:lnTo>
                <a:lnTo>
                  <a:pt x="1831454" y="4439780"/>
                </a:lnTo>
                <a:lnTo>
                  <a:pt x="1827987" y="4414380"/>
                </a:lnTo>
                <a:lnTo>
                  <a:pt x="1815477" y="4401680"/>
                </a:lnTo>
                <a:lnTo>
                  <a:pt x="1800263" y="4376280"/>
                </a:lnTo>
                <a:lnTo>
                  <a:pt x="1766747" y="4338180"/>
                </a:lnTo>
                <a:lnTo>
                  <a:pt x="1730375" y="4287380"/>
                </a:lnTo>
                <a:lnTo>
                  <a:pt x="1716697" y="4278566"/>
                </a:lnTo>
                <a:lnTo>
                  <a:pt x="1716697" y="4376280"/>
                </a:lnTo>
                <a:lnTo>
                  <a:pt x="1670875" y="4363580"/>
                </a:lnTo>
                <a:lnTo>
                  <a:pt x="1625663" y="4338180"/>
                </a:lnTo>
                <a:lnTo>
                  <a:pt x="1581200" y="4325480"/>
                </a:lnTo>
                <a:lnTo>
                  <a:pt x="1537601" y="4300080"/>
                </a:lnTo>
                <a:lnTo>
                  <a:pt x="1495005" y="4274680"/>
                </a:lnTo>
                <a:lnTo>
                  <a:pt x="1453553" y="4249280"/>
                </a:lnTo>
                <a:lnTo>
                  <a:pt x="1413383" y="4223880"/>
                </a:lnTo>
                <a:lnTo>
                  <a:pt x="1374597" y="4185780"/>
                </a:lnTo>
                <a:lnTo>
                  <a:pt x="1355979" y="4173080"/>
                </a:lnTo>
                <a:lnTo>
                  <a:pt x="1337348" y="4160380"/>
                </a:lnTo>
                <a:lnTo>
                  <a:pt x="1431899" y="4185780"/>
                </a:lnTo>
                <a:lnTo>
                  <a:pt x="1478559" y="4211180"/>
                </a:lnTo>
                <a:lnTo>
                  <a:pt x="1524114" y="4223880"/>
                </a:lnTo>
                <a:lnTo>
                  <a:pt x="1568030" y="4249280"/>
                </a:lnTo>
                <a:lnTo>
                  <a:pt x="1609775" y="4274680"/>
                </a:lnTo>
                <a:lnTo>
                  <a:pt x="1648815" y="4300080"/>
                </a:lnTo>
                <a:lnTo>
                  <a:pt x="1684629" y="4338180"/>
                </a:lnTo>
                <a:lnTo>
                  <a:pt x="1716697" y="4376280"/>
                </a:lnTo>
                <a:lnTo>
                  <a:pt x="1716697" y="4278566"/>
                </a:lnTo>
                <a:lnTo>
                  <a:pt x="1690966" y="4261980"/>
                </a:lnTo>
                <a:lnTo>
                  <a:pt x="1648345" y="4223880"/>
                </a:lnTo>
                <a:lnTo>
                  <a:pt x="1602333" y="4198480"/>
                </a:lnTo>
                <a:lnTo>
                  <a:pt x="1527632" y="4160380"/>
                </a:lnTo>
                <a:lnTo>
                  <a:pt x="1502537" y="4147680"/>
                </a:lnTo>
                <a:lnTo>
                  <a:pt x="1452029" y="4134980"/>
                </a:lnTo>
                <a:lnTo>
                  <a:pt x="1348841" y="4084180"/>
                </a:lnTo>
                <a:lnTo>
                  <a:pt x="1295552" y="4071480"/>
                </a:lnTo>
                <a:lnTo>
                  <a:pt x="1325245" y="4058780"/>
                </a:lnTo>
                <a:lnTo>
                  <a:pt x="1352219" y="4046080"/>
                </a:lnTo>
                <a:lnTo>
                  <a:pt x="1377378" y="4033380"/>
                </a:lnTo>
                <a:lnTo>
                  <a:pt x="1401648" y="4033380"/>
                </a:lnTo>
                <a:lnTo>
                  <a:pt x="1451635" y="4007980"/>
                </a:lnTo>
                <a:lnTo>
                  <a:pt x="1500835" y="3995280"/>
                </a:lnTo>
                <a:lnTo>
                  <a:pt x="1549158" y="3969880"/>
                </a:lnTo>
                <a:lnTo>
                  <a:pt x="1596529" y="3944480"/>
                </a:lnTo>
                <a:lnTo>
                  <a:pt x="1642872" y="3919080"/>
                </a:lnTo>
                <a:lnTo>
                  <a:pt x="1688109" y="3893680"/>
                </a:lnTo>
                <a:lnTo>
                  <a:pt x="1732140" y="3868280"/>
                </a:lnTo>
                <a:lnTo>
                  <a:pt x="1774913" y="3830180"/>
                </a:lnTo>
                <a:lnTo>
                  <a:pt x="1816328" y="3804780"/>
                </a:lnTo>
                <a:lnTo>
                  <a:pt x="1848485" y="3766680"/>
                </a:lnTo>
                <a:lnTo>
                  <a:pt x="1878215" y="3741280"/>
                </a:lnTo>
                <a:lnTo>
                  <a:pt x="1906752" y="3715880"/>
                </a:lnTo>
                <a:lnTo>
                  <a:pt x="1935276" y="3677780"/>
                </a:lnTo>
                <a:lnTo>
                  <a:pt x="1948091" y="3665080"/>
                </a:lnTo>
                <a:lnTo>
                  <a:pt x="1951926" y="3652380"/>
                </a:lnTo>
                <a:lnTo>
                  <a:pt x="1955774" y="3639680"/>
                </a:lnTo>
                <a:close/>
              </a:path>
              <a:path w="17258665" h="9433560">
                <a:moveTo>
                  <a:pt x="2879953" y="9433496"/>
                </a:moveTo>
                <a:lnTo>
                  <a:pt x="2870225" y="9408096"/>
                </a:lnTo>
                <a:lnTo>
                  <a:pt x="2856369" y="9357296"/>
                </a:lnTo>
                <a:lnTo>
                  <a:pt x="2839567" y="9306496"/>
                </a:lnTo>
                <a:lnTo>
                  <a:pt x="2820009" y="9268396"/>
                </a:lnTo>
                <a:lnTo>
                  <a:pt x="2797911" y="9217596"/>
                </a:lnTo>
                <a:lnTo>
                  <a:pt x="2773464" y="9166796"/>
                </a:lnTo>
                <a:lnTo>
                  <a:pt x="2746857" y="9115996"/>
                </a:lnTo>
                <a:lnTo>
                  <a:pt x="2718282" y="9077896"/>
                </a:lnTo>
                <a:lnTo>
                  <a:pt x="2687955" y="9027096"/>
                </a:lnTo>
                <a:lnTo>
                  <a:pt x="2656090" y="8988996"/>
                </a:lnTo>
                <a:lnTo>
                  <a:pt x="2622715" y="8938196"/>
                </a:lnTo>
                <a:lnTo>
                  <a:pt x="2588120" y="8912796"/>
                </a:lnTo>
                <a:lnTo>
                  <a:pt x="2564434" y="8887396"/>
                </a:lnTo>
                <a:lnTo>
                  <a:pt x="2552598" y="8874696"/>
                </a:lnTo>
                <a:lnTo>
                  <a:pt x="2480005" y="8823896"/>
                </a:lnTo>
                <a:lnTo>
                  <a:pt x="2443518" y="8811196"/>
                </a:lnTo>
                <a:lnTo>
                  <a:pt x="2402154" y="8798496"/>
                </a:lnTo>
                <a:lnTo>
                  <a:pt x="2313508" y="8773096"/>
                </a:lnTo>
                <a:lnTo>
                  <a:pt x="2136368" y="8773096"/>
                </a:lnTo>
                <a:lnTo>
                  <a:pt x="1998014" y="8811196"/>
                </a:lnTo>
                <a:lnTo>
                  <a:pt x="1905736" y="8861996"/>
                </a:lnTo>
                <a:lnTo>
                  <a:pt x="1860105" y="8874696"/>
                </a:lnTo>
                <a:lnTo>
                  <a:pt x="1815058" y="8912796"/>
                </a:lnTo>
                <a:lnTo>
                  <a:pt x="1769135" y="8938196"/>
                </a:lnTo>
                <a:lnTo>
                  <a:pt x="1724139" y="8976296"/>
                </a:lnTo>
                <a:lnTo>
                  <a:pt x="1680248" y="9001696"/>
                </a:lnTo>
                <a:lnTo>
                  <a:pt x="1637639" y="9039796"/>
                </a:lnTo>
                <a:lnTo>
                  <a:pt x="1596491" y="9077896"/>
                </a:lnTo>
                <a:lnTo>
                  <a:pt x="1556994" y="9115996"/>
                </a:lnTo>
                <a:lnTo>
                  <a:pt x="1519313" y="9154096"/>
                </a:lnTo>
                <a:lnTo>
                  <a:pt x="1483652" y="9192196"/>
                </a:lnTo>
                <a:lnTo>
                  <a:pt x="1450174" y="9230296"/>
                </a:lnTo>
                <a:lnTo>
                  <a:pt x="1419059" y="9281096"/>
                </a:lnTo>
                <a:lnTo>
                  <a:pt x="1390510" y="9319196"/>
                </a:lnTo>
                <a:lnTo>
                  <a:pt x="1364691" y="9357296"/>
                </a:lnTo>
                <a:lnTo>
                  <a:pt x="1341780" y="9395396"/>
                </a:lnTo>
                <a:lnTo>
                  <a:pt x="1321968" y="9433496"/>
                </a:lnTo>
                <a:lnTo>
                  <a:pt x="1440345" y="9433496"/>
                </a:lnTo>
                <a:lnTo>
                  <a:pt x="1461566" y="9408096"/>
                </a:lnTo>
                <a:lnTo>
                  <a:pt x="1487805" y="9369996"/>
                </a:lnTo>
                <a:lnTo>
                  <a:pt x="1516913" y="9331896"/>
                </a:lnTo>
                <a:lnTo>
                  <a:pt x="1548663" y="9281096"/>
                </a:lnTo>
                <a:lnTo>
                  <a:pt x="1582864" y="9242996"/>
                </a:lnTo>
                <a:lnTo>
                  <a:pt x="1619300" y="9204896"/>
                </a:lnTo>
                <a:lnTo>
                  <a:pt x="1657743" y="9166796"/>
                </a:lnTo>
                <a:lnTo>
                  <a:pt x="1697990" y="9128696"/>
                </a:lnTo>
                <a:lnTo>
                  <a:pt x="1739836" y="9103296"/>
                </a:lnTo>
                <a:lnTo>
                  <a:pt x="1783067" y="9065196"/>
                </a:lnTo>
                <a:lnTo>
                  <a:pt x="1827466" y="9027096"/>
                </a:lnTo>
                <a:lnTo>
                  <a:pt x="1872818" y="9001696"/>
                </a:lnTo>
                <a:lnTo>
                  <a:pt x="2018042" y="8925496"/>
                </a:lnTo>
                <a:lnTo>
                  <a:pt x="2066886" y="8912796"/>
                </a:lnTo>
                <a:lnTo>
                  <a:pt x="2115528" y="8887396"/>
                </a:lnTo>
                <a:lnTo>
                  <a:pt x="2294471" y="8887396"/>
                </a:lnTo>
                <a:lnTo>
                  <a:pt x="2332431" y="8900096"/>
                </a:lnTo>
                <a:lnTo>
                  <a:pt x="2369807" y="8900096"/>
                </a:lnTo>
                <a:lnTo>
                  <a:pt x="2485542" y="8963596"/>
                </a:lnTo>
                <a:lnTo>
                  <a:pt x="2524709" y="9001696"/>
                </a:lnTo>
                <a:lnTo>
                  <a:pt x="2562580" y="9039796"/>
                </a:lnTo>
                <a:lnTo>
                  <a:pt x="2598813" y="9090596"/>
                </a:lnTo>
                <a:lnTo>
                  <a:pt x="2629065" y="9141396"/>
                </a:lnTo>
                <a:lnTo>
                  <a:pt x="2657424" y="9179496"/>
                </a:lnTo>
                <a:lnTo>
                  <a:pt x="2683611" y="9230296"/>
                </a:lnTo>
                <a:lnTo>
                  <a:pt x="2707360" y="9281096"/>
                </a:lnTo>
                <a:lnTo>
                  <a:pt x="2728404" y="9331896"/>
                </a:lnTo>
                <a:lnTo>
                  <a:pt x="2746489" y="9369996"/>
                </a:lnTo>
                <a:lnTo>
                  <a:pt x="2761335" y="9420796"/>
                </a:lnTo>
                <a:lnTo>
                  <a:pt x="2766847" y="9433496"/>
                </a:lnTo>
                <a:lnTo>
                  <a:pt x="2879953" y="9433496"/>
                </a:lnTo>
                <a:close/>
              </a:path>
              <a:path w="17258665" h="9433560">
                <a:moveTo>
                  <a:pt x="3290316" y="9433496"/>
                </a:moveTo>
                <a:lnTo>
                  <a:pt x="3284194" y="9408096"/>
                </a:lnTo>
                <a:lnTo>
                  <a:pt x="3273729" y="9357296"/>
                </a:lnTo>
                <a:lnTo>
                  <a:pt x="3261322" y="9306496"/>
                </a:lnTo>
                <a:lnTo>
                  <a:pt x="3246882" y="9268396"/>
                </a:lnTo>
                <a:lnTo>
                  <a:pt x="3230334" y="9217596"/>
                </a:lnTo>
                <a:lnTo>
                  <a:pt x="3210344" y="9166796"/>
                </a:lnTo>
                <a:lnTo>
                  <a:pt x="3170859" y="9065196"/>
                </a:lnTo>
                <a:lnTo>
                  <a:pt x="3150984" y="9014396"/>
                </a:lnTo>
                <a:lnTo>
                  <a:pt x="3130766" y="8976296"/>
                </a:lnTo>
                <a:lnTo>
                  <a:pt x="3110026" y="8925496"/>
                </a:lnTo>
                <a:lnTo>
                  <a:pt x="3088576" y="8887396"/>
                </a:lnTo>
                <a:lnTo>
                  <a:pt x="3066211" y="8849296"/>
                </a:lnTo>
                <a:lnTo>
                  <a:pt x="3042755" y="8811196"/>
                </a:lnTo>
                <a:lnTo>
                  <a:pt x="3018015" y="8773096"/>
                </a:lnTo>
                <a:lnTo>
                  <a:pt x="2991802" y="8734996"/>
                </a:lnTo>
                <a:lnTo>
                  <a:pt x="2963938" y="8696896"/>
                </a:lnTo>
                <a:lnTo>
                  <a:pt x="2934233" y="8658796"/>
                </a:lnTo>
                <a:lnTo>
                  <a:pt x="2902483" y="8633396"/>
                </a:lnTo>
                <a:lnTo>
                  <a:pt x="2868511" y="8595296"/>
                </a:lnTo>
                <a:lnTo>
                  <a:pt x="2832125" y="8569896"/>
                </a:lnTo>
                <a:lnTo>
                  <a:pt x="2793136" y="8544496"/>
                </a:lnTo>
                <a:lnTo>
                  <a:pt x="2751353" y="8519096"/>
                </a:lnTo>
                <a:lnTo>
                  <a:pt x="2706598" y="8493696"/>
                </a:lnTo>
                <a:lnTo>
                  <a:pt x="2658681" y="8468296"/>
                </a:lnTo>
                <a:lnTo>
                  <a:pt x="2607399" y="8455596"/>
                </a:lnTo>
                <a:lnTo>
                  <a:pt x="2552585" y="8430196"/>
                </a:lnTo>
                <a:lnTo>
                  <a:pt x="2346591" y="8379396"/>
                </a:lnTo>
                <a:lnTo>
                  <a:pt x="2293785" y="8379396"/>
                </a:lnTo>
                <a:lnTo>
                  <a:pt x="2240737" y="8366696"/>
                </a:lnTo>
                <a:lnTo>
                  <a:pt x="2134463" y="8366696"/>
                </a:lnTo>
                <a:lnTo>
                  <a:pt x="2081517" y="8379396"/>
                </a:lnTo>
                <a:lnTo>
                  <a:pt x="2034184" y="8379396"/>
                </a:lnTo>
                <a:lnTo>
                  <a:pt x="1847926" y="8430196"/>
                </a:lnTo>
                <a:lnTo>
                  <a:pt x="1712810" y="8506396"/>
                </a:lnTo>
                <a:lnTo>
                  <a:pt x="1625650" y="8557196"/>
                </a:lnTo>
                <a:lnTo>
                  <a:pt x="1583080" y="8595296"/>
                </a:lnTo>
                <a:lnTo>
                  <a:pt x="1541246" y="8620696"/>
                </a:lnTo>
                <a:lnTo>
                  <a:pt x="1501368" y="8658796"/>
                </a:lnTo>
                <a:lnTo>
                  <a:pt x="1462176" y="8684196"/>
                </a:lnTo>
                <a:lnTo>
                  <a:pt x="1423733" y="8722296"/>
                </a:lnTo>
                <a:lnTo>
                  <a:pt x="1386052" y="8760396"/>
                </a:lnTo>
                <a:lnTo>
                  <a:pt x="1349184" y="8798496"/>
                </a:lnTo>
                <a:lnTo>
                  <a:pt x="1313154" y="8836596"/>
                </a:lnTo>
                <a:lnTo>
                  <a:pt x="1278013" y="8874696"/>
                </a:lnTo>
                <a:lnTo>
                  <a:pt x="1243787" y="8912796"/>
                </a:lnTo>
                <a:lnTo>
                  <a:pt x="1210513" y="8950896"/>
                </a:lnTo>
                <a:lnTo>
                  <a:pt x="1178229" y="9001696"/>
                </a:lnTo>
                <a:lnTo>
                  <a:pt x="1146975" y="9039796"/>
                </a:lnTo>
                <a:lnTo>
                  <a:pt x="1116787" y="9077896"/>
                </a:lnTo>
                <a:lnTo>
                  <a:pt x="1087691" y="9115996"/>
                </a:lnTo>
                <a:lnTo>
                  <a:pt x="1059738" y="9154096"/>
                </a:lnTo>
                <a:lnTo>
                  <a:pt x="1032967" y="9192196"/>
                </a:lnTo>
                <a:lnTo>
                  <a:pt x="1007402" y="9230296"/>
                </a:lnTo>
                <a:lnTo>
                  <a:pt x="983094" y="9268396"/>
                </a:lnTo>
                <a:lnTo>
                  <a:pt x="960069" y="9306496"/>
                </a:lnTo>
                <a:lnTo>
                  <a:pt x="933361" y="9357296"/>
                </a:lnTo>
                <a:lnTo>
                  <a:pt x="907821" y="9395396"/>
                </a:lnTo>
                <a:lnTo>
                  <a:pt x="885926" y="9433496"/>
                </a:lnTo>
                <a:lnTo>
                  <a:pt x="1006348" y="9433496"/>
                </a:lnTo>
                <a:lnTo>
                  <a:pt x="1026020" y="9408096"/>
                </a:lnTo>
                <a:lnTo>
                  <a:pt x="1051306" y="9357296"/>
                </a:lnTo>
                <a:lnTo>
                  <a:pt x="1074762" y="9319196"/>
                </a:lnTo>
                <a:lnTo>
                  <a:pt x="1099553" y="9281096"/>
                </a:lnTo>
                <a:lnTo>
                  <a:pt x="1125651" y="9242996"/>
                </a:lnTo>
                <a:lnTo>
                  <a:pt x="1153007" y="9204896"/>
                </a:lnTo>
                <a:lnTo>
                  <a:pt x="1181582" y="9166796"/>
                </a:lnTo>
                <a:lnTo>
                  <a:pt x="1211351" y="9128696"/>
                </a:lnTo>
                <a:lnTo>
                  <a:pt x="1242288" y="9090596"/>
                </a:lnTo>
                <a:lnTo>
                  <a:pt x="1274330" y="9052496"/>
                </a:lnTo>
                <a:lnTo>
                  <a:pt x="1307465" y="9001696"/>
                </a:lnTo>
                <a:lnTo>
                  <a:pt x="1341653" y="8963596"/>
                </a:lnTo>
                <a:lnTo>
                  <a:pt x="1376845" y="8925496"/>
                </a:lnTo>
                <a:lnTo>
                  <a:pt x="1413027" y="8887396"/>
                </a:lnTo>
                <a:lnTo>
                  <a:pt x="1450136" y="8849296"/>
                </a:lnTo>
                <a:lnTo>
                  <a:pt x="1488160" y="8811196"/>
                </a:lnTo>
                <a:lnTo>
                  <a:pt x="1527060" y="8773096"/>
                </a:lnTo>
                <a:lnTo>
                  <a:pt x="1566786" y="8734996"/>
                </a:lnTo>
                <a:lnTo>
                  <a:pt x="1607312" y="8709596"/>
                </a:lnTo>
                <a:lnTo>
                  <a:pt x="1648307" y="8671496"/>
                </a:lnTo>
                <a:lnTo>
                  <a:pt x="1732356" y="8620696"/>
                </a:lnTo>
                <a:lnTo>
                  <a:pt x="1818906" y="8569896"/>
                </a:lnTo>
                <a:lnTo>
                  <a:pt x="1907705" y="8519096"/>
                </a:lnTo>
                <a:lnTo>
                  <a:pt x="2044522" y="8480996"/>
                </a:lnTo>
                <a:lnTo>
                  <a:pt x="2283218" y="8480996"/>
                </a:lnTo>
                <a:lnTo>
                  <a:pt x="2330945" y="8493696"/>
                </a:lnTo>
                <a:lnTo>
                  <a:pt x="2378303" y="8493696"/>
                </a:lnTo>
                <a:lnTo>
                  <a:pt x="2516924" y="8531796"/>
                </a:lnTo>
                <a:lnTo>
                  <a:pt x="2571673" y="8557196"/>
                </a:lnTo>
                <a:lnTo>
                  <a:pt x="2622435" y="8569896"/>
                </a:lnTo>
                <a:lnTo>
                  <a:pt x="2669463" y="8595296"/>
                </a:lnTo>
                <a:lnTo>
                  <a:pt x="2712986" y="8620696"/>
                </a:lnTo>
                <a:lnTo>
                  <a:pt x="2753245" y="8646096"/>
                </a:lnTo>
                <a:lnTo>
                  <a:pt x="2790469" y="8684196"/>
                </a:lnTo>
                <a:lnTo>
                  <a:pt x="2824911" y="8709596"/>
                </a:lnTo>
                <a:lnTo>
                  <a:pt x="2856814" y="8734996"/>
                </a:lnTo>
                <a:lnTo>
                  <a:pt x="2886392" y="8773096"/>
                </a:lnTo>
                <a:lnTo>
                  <a:pt x="2913900" y="8811196"/>
                </a:lnTo>
                <a:lnTo>
                  <a:pt x="2939580" y="8849296"/>
                </a:lnTo>
                <a:lnTo>
                  <a:pt x="2963672" y="8887396"/>
                </a:lnTo>
                <a:lnTo>
                  <a:pt x="2986392" y="8925496"/>
                </a:lnTo>
                <a:lnTo>
                  <a:pt x="3008007" y="8963596"/>
                </a:lnTo>
                <a:lnTo>
                  <a:pt x="3028734" y="9014396"/>
                </a:lnTo>
                <a:lnTo>
                  <a:pt x="3048825" y="9065196"/>
                </a:lnTo>
                <a:lnTo>
                  <a:pt x="3068523" y="9103296"/>
                </a:lnTo>
                <a:lnTo>
                  <a:pt x="3107639" y="9204896"/>
                </a:lnTo>
                <a:lnTo>
                  <a:pt x="3127552" y="9255696"/>
                </a:lnTo>
                <a:lnTo>
                  <a:pt x="3144164" y="9306496"/>
                </a:lnTo>
                <a:lnTo>
                  <a:pt x="3158388" y="9344596"/>
                </a:lnTo>
                <a:lnTo>
                  <a:pt x="3170364" y="9395396"/>
                </a:lnTo>
                <a:lnTo>
                  <a:pt x="3178467" y="9433496"/>
                </a:lnTo>
                <a:lnTo>
                  <a:pt x="3290316" y="9433496"/>
                </a:lnTo>
                <a:close/>
              </a:path>
              <a:path w="17258665" h="9433560">
                <a:moveTo>
                  <a:pt x="3632238" y="9433496"/>
                </a:moveTo>
                <a:lnTo>
                  <a:pt x="3626447" y="9382696"/>
                </a:lnTo>
                <a:lnTo>
                  <a:pt x="3619931" y="9331896"/>
                </a:lnTo>
                <a:lnTo>
                  <a:pt x="3612553" y="9281096"/>
                </a:lnTo>
                <a:lnTo>
                  <a:pt x="3604183" y="9230296"/>
                </a:lnTo>
                <a:lnTo>
                  <a:pt x="3594697" y="9179496"/>
                </a:lnTo>
                <a:lnTo>
                  <a:pt x="3583927" y="9128696"/>
                </a:lnTo>
                <a:lnTo>
                  <a:pt x="3573653" y="9077896"/>
                </a:lnTo>
                <a:lnTo>
                  <a:pt x="3561715" y="9039796"/>
                </a:lnTo>
                <a:lnTo>
                  <a:pt x="3548164" y="8988996"/>
                </a:lnTo>
                <a:lnTo>
                  <a:pt x="3533063" y="8938196"/>
                </a:lnTo>
                <a:lnTo>
                  <a:pt x="3516465" y="8887396"/>
                </a:lnTo>
                <a:lnTo>
                  <a:pt x="3498418" y="8836596"/>
                </a:lnTo>
                <a:lnTo>
                  <a:pt x="3478974" y="8785796"/>
                </a:lnTo>
                <a:lnTo>
                  <a:pt x="3458172" y="8734996"/>
                </a:lnTo>
                <a:lnTo>
                  <a:pt x="3436086" y="8684196"/>
                </a:lnTo>
                <a:lnTo>
                  <a:pt x="3412756" y="8633396"/>
                </a:lnTo>
                <a:lnTo>
                  <a:pt x="3388220" y="8595296"/>
                </a:lnTo>
                <a:lnTo>
                  <a:pt x="3362566" y="8557196"/>
                </a:lnTo>
                <a:lnTo>
                  <a:pt x="3331222" y="8519096"/>
                </a:lnTo>
                <a:lnTo>
                  <a:pt x="3299028" y="8480996"/>
                </a:lnTo>
                <a:lnTo>
                  <a:pt x="3265944" y="8455596"/>
                </a:lnTo>
                <a:lnTo>
                  <a:pt x="3231921" y="8417496"/>
                </a:lnTo>
                <a:lnTo>
                  <a:pt x="3196933" y="8379396"/>
                </a:lnTo>
                <a:lnTo>
                  <a:pt x="3160953" y="8353996"/>
                </a:lnTo>
                <a:lnTo>
                  <a:pt x="3123946" y="8328596"/>
                </a:lnTo>
                <a:lnTo>
                  <a:pt x="3085871" y="8290496"/>
                </a:lnTo>
                <a:lnTo>
                  <a:pt x="3046692" y="8265096"/>
                </a:lnTo>
                <a:lnTo>
                  <a:pt x="3006382" y="8239696"/>
                </a:lnTo>
                <a:lnTo>
                  <a:pt x="2964916" y="8214296"/>
                </a:lnTo>
                <a:lnTo>
                  <a:pt x="2920898" y="8176196"/>
                </a:lnTo>
                <a:lnTo>
                  <a:pt x="2835973" y="8099996"/>
                </a:lnTo>
                <a:lnTo>
                  <a:pt x="2790736" y="8074596"/>
                </a:lnTo>
                <a:lnTo>
                  <a:pt x="2749956" y="8049196"/>
                </a:lnTo>
                <a:lnTo>
                  <a:pt x="2728671" y="8036496"/>
                </a:lnTo>
                <a:lnTo>
                  <a:pt x="2707373" y="8023796"/>
                </a:lnTo>
                <a:lnTo>
                  <a:pt x="2663177" y="8011096"/>
                </a:lnTo>
                <a:lnTo>
                  <a:pt x="2617571" y="7985696"/>
                </a:lnTo>
                <a:lnTo>
                  <a:pt x="2424912" y="7934896"/>
                </a:lnTo>
                <a:lnTo>
                  <a:pt x="2375166" y="7934896"/>
                </a:lnTo>
                <a:lnTo>
                  <a:pt x="2325179" y="7922196"/>
                </a:lnTo>
                <a:lnTo>
                  <a:pt x="2126767" y="7922196"/>
                </a:lnTo>
                <a:lnTo>
                  <a:pt x="2078520" y="7934896"/>
                </a:lnTo>
                <a:lnTo>
                  <a:pt x="2031212" y="7934896"/>
                </a:lnTo>
                <a:lnTo>
                  <a:pt x="1939175" y="7960296"/>
                </a:lnTo>
                <a:lnTo>
                  <a:pt x="1893252" y="7960296"/>
                </a:lnTo>
                <a:lnTo>
                  <a:pt x="1755546" y="7998396"/>
                </a:lnTo>
                <a:lnTo>
                  <a:pt x="1709813" y="8023796"/>
                </a:lnTo>
                <a:lnTo>
                  <a:pt x="1618945" y="8049196"/>
                </a:lnTo>
                <a:lnTo>
                  <a:pt x="1573872" y="8074596"/>
                </a:lnTo>
                <a:lnTo>
                  <a:pt x="1529130" y="8087296"/>
                </a:lnTo>
                <a:lnTo>
                  <a:pt x="1484757" y="8112696"/>
                </a:lnTo>
                <a:lnTo>
                  <a:pt x="1440776" y="8125396"/>
                </a:lnTo>
                <a:lnTo>
                  <a:pt x="1397279" y="8150796"/>
                </a:lnTo>
                <a:lnTo>
                  <a:pt x="1311833" y="8201596"/>
                </a:lnTo>
                <a:lnTo>
                  <a:pt x="1228813" y="8252396"/>
                </a:lnTo>
                <a:lnTo>
                  <a:pt x="1188326" y="8277796"/>
                </a:lnTo>
                <a:lnTo>
                  <a:pt x="1148600" y="8303196"/>
                </a:lnTo>
                <a:lnTo>
                  <a:pt x="1109662" y="8328596"/>
                </a:lnTo>
                <a:lnTo>
                  <a:pt x="1071575" y="8366696"/>
                </a:lnTo>
                <a:lnTo>
                  <a:pt x="1034376" y="8392096"/>
                </a:lnTo>
                <a:lnTo>
                  <a:pt x="998118" y="8430196"/>
                </a:lnTo>
                <a:lnTo>
                  <a:pt x="962863" y="8455596"/>
                </a:lnTo>
                <a:lnTo>
                  <a:pt x="928636" y="8493696"/>
                </a:lnTo>
                <a:lnTo>
                  <a:pt x="895502" y="8531796"/>
                </a:lnTo>
                <a:lnTo>
                  <a:pt x="863498" y="8569896"/>
                </a:lnTo>
                <a:lnTo>
                  <a:pt x="832688" y="8607996"/>
                </a:lnTo>
                <a:lnTo>
                  <a:pt x="803097" y="8633396"/>
                </a:lnTo>
                <a:lnTo>
                  <a:pt x="774788" y="8684196"/>
                </a:lnTo>
                <a:lnTo>
                  <a:pt x="747814" y="8722296"/>
                </a:lnTo>
                <a:lnTo>
                  <a:pt x="722210" y="8760396"/>
                </a:lnTo>
                <a:lnTo>
                  <a:pt x="698030" y="8798496"/>
                </a:lnTo>
                <a:lnTo>
                  <a:pt x="675322" y="8836596"/>
                </a:lnTo>
                <a:lnTo>
                  <a:pt x="654126" y="8887396"/>
                </a:lnTo>
                <a:lnTo>
                  <a:pt x="634517" y="8925496"/>
                </a:lnTo>
                <a:lnTo>
                  <a:pt x="616508" y="8976296"/>
                </a:lnTo>
                <a:lnTo>
                  <a:pt x="600176" y="9014396"/>
                </a:lnTo>
                <a:lnTo>
                  <a:pt x="584085" y="9065196"/>
                </a:lnTo>
                <a:lnTo>
                  <a:pt x="566978" y="9115996"/>
                </a:lnTo>
                <a:lnTo>
                  <a:pt x="549122" y="9154096"/>
                </a:lnTo>
                <a:lnTo>
                  <a:pt x="530745" y="9204896"/>
                </a:lnTo>
                <a:lnTo>
                  <a:pt x="493483" y="9293796"/>
                </a:lnTo>
                <a:lnTo>
                  <a:pt x="475094" y="9344596"/>
                </a:lnTo>
                <a:lnTo>
                  <a:pt x="457200" y="9395396"/>
                </a:lnTo>
                <a:lnTo>
                  <a:pt x="440067" y="9433496"/>
                </a:lnTo>
                <a:lnTo>
                  <a:pt x="555078" y="9433496"/>
                </a:lnTo>
                <a:lnTo>
                  <a:pt x="563460" y="9420796"/>
                </a:lnTo>
                <a:lnTo>
                  <a:pt x="581075" y="9369996"/>
                </a:lnTo>
                <a:lnTo>
                  <a:pt x="599160" y="9331896"/>
                </a:lnTo>
                <a:lnTo>
                  <a:pt x="635787" y="9230296"/>
                </a:lnTo>
                <a:lnTo>
                  <a:pt x="653846" y="9192196"/>
                </a:lnTo>
                <a:lnTo>
                  <a:pt x="671398" y="9141396"/>
                </a:lnTo>
                <a:lnTo>
                  <a:pt x="688213" y="9103296"/>
                </a:lnTo>
                <a:lnTo>
                  <a:pt x="704037" y="9052496"/>
                </a:lnTo>
                <a:lnTo>
                  <a:pt x="720229" y="9014396"/>
                </a:lnTo>
                <a:lnTo>
                  <a:pt x="738187" y="8963596"/>
                </a:lnTo>
                <a:lnTo>
                  <a:pt x="757847" y="8925496"/>
                </a:lnTo>
                <a:lnTo>
                  <a:pt x="779145" y="8874696"/>
                </a:lnTo>
                <a:lnTo>
                  <a:pt x="802043" y="8836596"/>
                </a:lnTo>
                <a:lnTo>
                  <a:pt x="826490" y="8798496"/>
                </a:lnTo>
                <a:lnTo>
                  <a:pt x="852411" y="8760396"/>
                </a:lnTo>
                <a:lnTo>
                  <a:pt x="879767" y="8722296"/>
                </a:lnTo>
                <a:lnTo>
                  <a:pt x="908494" y="8684196"/>
                </a:lnTo>
                <a:lnTo>
                  <a:pt x="938555" y="8646096"/>
                </a:lnTo>
                <a:lnTo>
                  <a:pt x="969873" y="8607996"/>
                </a:lnTo>
                <a:lnTo>
                  <a:pt x="1002411" y="8569896"/>
                </a:lnTo>
                <a:lnTo>
                  <a:pt x="1036116" y="8544496"/>
                </a:lnTo>
                <a:lnTo>
                  <a:pt x="1070914" y="8506396"/>
                </a:lnTo>
                <a:lnTo>
                  <a:pt x="1106766" y="8480996"/>
                </a:lnTo>
                <a:lnTo>
                  <a:pt x="1143609" y="8442896"/>
                </a:lnTo>
                <a:lnTo>
                  <a:pt x="1181404" y="8417496"/>
                </a:lnTo>
                <a:lnTo>
                  <a:pt x="1220076" y="8392096"/>
                </a:lnTo>
                <a:lnTo>
                  <a:pt x="1259598" y="8353996"/>
                </a:lnTo>
                <a:lnTo>
                  <a:pt x="1299883" y="8328596"/>
                </a:lnTo>
                <a:lnTo>
                  <a:pt x="1382572" y="8277796"/>
                </a:lnTo>
                <a:lnTo>
                  <a:pt x="1424876" y="8265096"/>
                </a:lnTo>
                <a:lnTo>
                  <a:pt x="1554924" y="8188896"/>
                </a:lnTo>
                <a:lnTo>
                  <a:pt x="1643697" y="8163496"/>
                </a:lnTo>
                <a:lnTo>
                  <a:pt x="1688541" y="8138096"/>
                </a:lnTo>
                <a:lnTo>
                  <a:pt x="2006015" y="8049196"/>
                </a:lnTo>
                <a:lnTo>
                  <a:pt x="2053323" y="8036496"/>
                </a:lnTo>
                <a:lnTo>
                  <a:pt x="2355062" y="8036496"/>
                </a:lnTo>
                <a:lnTo>
                  <a:pt x="2554389" y="8087296"/>
                </a:lnTo>
                <a:lnTo>
                  <a:pt x="2647340" y="8112696"/>
                </a:lnTo>
                <a:lnTo>
                  <a:pt x="2691231" y="8138096"/>
                </a:lnTo>
                <a:lnTo>
                  <a:pt x="2733052" y="8163496"/>
                </a:lnTo>
                <a:lnTo>
                  <a:pt x="2777490" y="8201596"/>
                </a:lnTo>
                <a:lnTo>
                  <a:pt x="2819489" y="8226996"/>
                </a:lnTo>
                <a:lnTo>
                  <a:pt x="2861284" y="8265096"/>
                </a:lnTo>
                <a:lnTo>
                  <a:pt x="2905137" y="8303196"/>
                </a:lnTo>
                <a:lnTo>
                  <a:pt x="2947632" y="8328596"/>
                </a:lnTo>
                <a:lnTo>
                  <a:pt x="2988907" y="8353996"/>
                </a:lnTo>
                <a:lnTo>
                  <a:pt x="3028950" y="8392096"/>
                </a:lnTo>
                <a:lnTo>
                  <a:pt x="3067824" y="8417496"/>
                </a:lnTo>
                <a:lnTo>
                  <a:pt x="3105531" y="8442896"/>
                </a:lnTo>
                <a:lnTo>
                  <a:pt x="3142107" y="8480996"/>
                </a:lnTo>
                <a:lnTo>
                  <a:pt x="3177578" y="8519096"/>
                </a:lnTo>
                <a:lnTo>
                  <a:pt x="3211969" y="8557196"/>
                </a:lnTo>
                <a:lnTo>
                  <a:pt x="3245307" y="8595296"/>
                </a:lnTo>
                <a:lnTo>
                  <a:pt x="3277616" y="8633396"/>
                </a:lnTo>
                <a:lnTo>
                  <a:pt x="3303270" y="8671496"/>
                </a:lnTo>
                <a:lnTo>
                  <a:pt x="3327577" y="8709596"/>
                </a:lnTo>
                <a:lnTo>
                  <a:pt x="3350514" y="8747696"/>
                </a:lnTo>
                <a:lnTo>
                  <a:pt x="3372015" y="8798496"/>
                </a:lnTo>
                <a:lnTo>
                  <a:pt x="3392043" y="8849296"/>
                </a:lnTo>
                <a:lnTo>
                  <a:pt x="3410559" y="8900096"/>
                </a:lnTo>
                <a:lnTo>
                  <a:pt x="3427526" y="8950896"/>
                </a:lnTo>
                <a:lnTo>
                  <a:pt x="3442893" y="9001696"/>
                </a:lnTo>
                <a:lnTo>
                  <a:pt x="3456609" y="9052496"/>
                </a:lnTo>
                <a:lnTo>
                  <a:pt x="3468662" y="9103296"/>
                </a:lnTo>
                <a:lnTo>
                  <a:pt x="3478974" y="9154096"/>
                </a:lnTo>
                <a:lnTo>
                  <a:pt x="3489490" y="9192196"/>
                </a:lnTo>
                <a:lnTo>
                  <a:pt x="3498786" y="9242996"/>
                </a:lnTo>
                <a:lnTo>
                  <a:pt x="3506978" y="9293796"/>
                </a:lnTo>
                <a:lnTo>
                  <a:pt x="3514204" y="9344596"/>
                </a:lnTo>
                <a:lnTo>
                  <a:pt x="3520579" y="9395396"/>
                </a:lnTo>
                <a:lnTo>
                  <a:pt x="3525304" y="9433496"/>
                </a:lnTo>
                <a:lnTo>
                  <a:pt x="3632238" y="9433496"/>
                </a:lnTo>
                <a:close/>
              </a:path>
              <a:path w="17258665" h="9433560">
                <a:moveTo>
                  <a:pt x="3974325" y="9433496"/>
                </a:moveTo>
                <a:lnTo>
                  <a:pt x="3972776" y="9420796"/>
                </a:lnTo>
                <a:lnTo>
                  <a:pt x="3966324" y="9382696"/>
                </a:lnTo>
                <a:lnTo>
                  <a:pt x="3959072" y="9331896"/>
                </a:lnTo>
                <a:lnTo>
                  <a:pt x="3950982" y="9281096"/>
                </a:lnTo>
                <a:lnTo>
                  <a:pt x="3942042" y="9230296"/>
                </a:lnTo>
                <a:lnTo>
                  <a:pt x="3932199" y="9179496"/>
                </a:lnTo>
                <a:lnTo>
                  <a:pt x="3922331" y="9141396"/>
                </a:lnTo>
                <a:lnTo>
                  <a:pt x="3911371" y="9090596"/>
                </a:lnTo>
                <a:lnTo>
                  <a:pt x="3899319" y="9039796"/>
                </a:lnTo>
                <a:lnTo>
                  <a:pt x="3886212" y="9001696"/>
                </a:lnTo>
                <a:lnTo>
                  <a:pt x="3872039" y="8950896"/>
                </a:lnTo>
                <a:lnTo>
                  <a:pt x="3856837" y="8900096"/>
                </a:lnTo>
                <a:lnTo>
                  <a:pt x="3840607" y="8849296"/>
                </a:lnTo>
                <a:lnTo>
                  <a:pt x="3823360" y="8798496"/>
                </a:lnTo>
                <a:lnTo>
                  <a:pt x="3805110" y="8747696"/>
                </a:lnTo>
                <a:lnTo>
                  <a:pt x="3785870" y="8696896"/>
                </a:lnTo>
                <a:lnTo>
                  <a:pt x="3765677" y="8658796"/>
                </a:lnTo>
                <a:lnTo>
                  <a:pt x="3744506" y="8607996"/>
                </a:lnTo>
                <a:lnTo>
                  <a:pt x="3722395" y="8557196"/>
                </a:lnTo>
                <a:lnTo>
                  <a:pt x="3699357" y="8506396"/>
                </a:lnTo>
                <a:lnTo>
                  <a:pt x="3675405" y="8455596"/>
                </a:lnTo>
                <a:lnTo>
                  <a:pt x="3650538" y="8417496"/>
                </a:lnTo>
                <a:lnTo>
                  <a:pt x="3624796" y="8366696"/>
                </a:lnTo>
                <a:lnTo>
                  <a:pt x="3598164" y="8315896"/>
                </a:lnTo>
                <a:lnTo>
                  <a:pt x="3570668" y="8277796"/>
                </a:lnTo>
                <a:lnTo>
                  <a:pt x="3542334" y="8239696"/>
                </a:lnTo>
                <a:lnTo>
                  <a:pt x="3513163" y="8188896"/>
                </a:lnTo>
                <a:lnTo>
                  <a:pt x="3483165" y="8150796"/>
                </a:lnTo>
                <a:lnTo>
                  <a:pt x="3452355" y="8112696"/>
                </a:lnTo>
                <a:lnTo>
                  <a:pt x="3420757" y="8074596"/>
                </a:lnTo>
                <a:lnTo>
                  <a:pt x="3388372" y="8049196"/>
                </a:lnTo>
                <a:lnTo>
                  <a:pt x="3355225" y="8011096"/>
                </a:lnTo>
                <a:lnTo>
                  <a:pt x="3320173" y="7972996"/>
                </a:lnTo>
                <a:lnTo>
                  <a:pt x="3284385" y="7947596"/>
                </a:lnTo>
                <a:lnTo>
                  <a:pt x="3247898" y="7922196"/>
                </a:lnTo>
                <a:lnTo>
                  <a:pt x="3210725" y="7884096"/>
                </a:lnTo>
                <a:lnTo>
                  <a:pt x="3172891" y="7858696"/>
                </a:lnTo>
                <a:lnTo>
                  <a:pt x="3134423" y="7833296"/>
                </a:lnTo>
                <a:lnTo>
                  <a:pt x="3055683" y="7782496"/>
                </a:lnTo>
                <a:lnTo>
                  <a:pt x="3015462" y="7757096"/>
                </a:lnTo>
                <a:lnTo>
                  <a:pt x="2974708" y="7744396"/>
                </a:lnTo>
                <a:lnTo>
                  <a:pt x="2933433" y="7718996"/>
                </a:lnTo>
                <a:lnTo>
                  <a:pt x="2891688" y="7706296"/>
                </a:lnTo>
                <a:lnTo>
                  <a:pt x="2849473" y="7680896"/>
                </a:lnTo>
                <a:lnTo>
                  <a:pt x="2763761" y="7655496"/>
                </a:lnTo>
                <a:lnTo>
                  <a:pt x="2720314" y="7630096"/>
                </a:lnTo>
                <a:lnTo>
                  <a:pt x="2587904" y="7591996"/>
                </a:lnTo>
                <a:lnTo>
                  <a:pt x="2543149" y="7591996"/>
                </a:lnTo>
                <a:lnTo>
                  <a:pt x="2452890" y="7566596"/>
                </a:lnTo>
                <a:lnTo>
                  <a:pt x="2407437" y="7566596"/>
                </a:lnTo>
                <a:lnTo>
                  <a:pt x="2361781" y="7553896"/>
                </a:lnTo>
                <a:lnTo>
                  <a:pt x="2270023" y="7553896"/>
                </a:lnTo>
                <a:lnTo>
                  <a:pt x="2223947" y="7541196"/>
                </a:lnTo>
                <a:lnTo>
                  <a:pt x="1992757" y="7541196"/>
                </a:lnTo>
                <a:lnTo>
                  <a:pt x="1946516" y="7553896"/>
                </a:lnTo>
                <a:lnTo>
                  <a:pt x="1900339" y="7553896"/>
                </a:lnTo>
                <a:lnTo>
                  <a:pt x="1854250" y="7566596"/>
                </a:lnTo>
                <a:lnTo>
                  <a:pt x="1808264" y="7566596"/>
                </a:lnTo>
                <a:lnTo>
                  <a:pt x="1762404" y="7579296"/>
                </a:lnTo>
                <a:lnTo>
                  <a:pt x="1716709" y="7579296"/>
                </a:lnTo>
                <a:lnTo>
                  <a:pt x="1403324" y="7668196"/>
                </a:lnTo>
                <a:lnTo>
                  <a:pt x="1359776" y="7693596"/>
                </a:lnTo>
                <a:lnTo>
                  <a:pt x="1273848" y="7718996"/>
                </a:lnTo>
                <a:lnTo>
                  <a:pt x="1189647" y="7769796"/>
                </a:lnTo>
                <a:lnTo>
                  <a:pt x="1148245" y="7782496"/>
                </a:lnTo>
                <a:lnTo>
                  <a:pt x="1066990" y="7833296"/>
                </a:lnTo>
                <a:lnTo>
                  <a:pt x="987933" y="7884096"/>
                </a:lnTo>
                <a:lnTo>
                  <a:pt x="949312" y="7909496"/>
                </a:lnTo>
                <a:lnTo>
                  <a:pt x="911301" y="7934896"/>
                </a:lnTo>
                <a:lnTo>
                  <a:pt x="873950" y="7960296"/>
                </a:lnTo>
                <a:lnTo>
                  <a:pt x="837272" y="7985696"/>
                </a:lnTo>
                <a:lnTo>
                  <a:pt x="798042" y="8023796"/>
                </a:lnTo>
                <a:lnTo>
                  <a:pt x="759561" y="8049196"/>
                </a:lnTo>
                <a:lnTo>
                  <a:pt x="721842" y="8087296"/>
                </a:lnTo>
                <a:lnTo>
                  <a:pt x="684898" y="8112696"/>
                </a:lnTo>
                <a:lnTo>
                  <a:pt x="648741" y="8150796"/>
                </a:lnTo>
                <a:lnTo>
                  <a:pt x="613371" y="8188896"/>
                </a:lnTo>
                <a:lnTo>
                  <a:pt x="578827" y="8226996"/>
                </a:lnTo>
                <a:lnTo>
                  <a:pt x="545096" y="8265096"/>
                </a:lnTo>
                <a:lnTo>
                  <a:pt x="512216" y="8303196"/>
                </a:lnTo>
                <a:lnTo>
                  <a:pt x="480174" y="8328596"/>
                </a:lnTo>
                <a:lnTo>
                  <a:pt x="449008" y="8366696"/>
                </a:lnTo>
                <a:lnTo>
                  <a:pt x="418719" y="8417496"/>
                </a:lnTo>
                <a:lnTo>
                  <a:pt x="389318" y="8455596"/>
                </a:lnTo>
                <a:lnTo>
                  <a:pt x="360819" y="8493696"/>
                </a:lnTo>
                <a:lnTo>
                  <a:pt x="333235" y="8531796"/>
                </a:lnTo>
                <a:lnTo>
                  <a:pt x="306578" y="8569896"/>
                </a:lnTo>
                <a:lnTo>
                  <a:pt x="280873" y="8607996"/>
                </a:lnTo>
                <a:lnTo>
                  <a:pt x="256120" y="8658796"/>
                </a:lnTo>
                <a:lnTo>
                  <a:pt x="232346" y="8696896"/>
                </a:lnTo>
                <a:lnTo>
                  <a:pt x="209537" y="8747696"/>
                </a:lnTo>
                <a:lnTo>
                  <a:pt x="187731" y="8785796"/>
                </a:lnTo>
                <a:lnTo>
                  <a:pt x="166941" y="8836596"/>
                </a:lnTo>
                <a:lnTo>
                  <a:pt x="147167" y="8874696"/>
                </a:lnTo>
                <a:lnTo>
                  <a:pt x="128435" y="8925496"/>
                </a:lnTo>
                <a:lnTo>
                  <a:pt x="110744" y="8963596"/>
                </a:lnTo>
                <a:lnTo>
                  <a:pt x="94107" y="9014396"/>
                </a:lnTo>
                <a:lnTo>
                  <a:pt x="78549" y="9065196"/>
                </a:lnTo>
                <a:lnTo>
                  <a:pt x="64084" y="9115996"/>
                </a:lnTo>
                <a:lnTo>
                  <a:pt x="50723" y="9154096"/>
                </a:lnTo>
                <a:lnTo>
                  <a:pt x="38468" y="9204896"/>
                </a:lnTo>
                <a:lnTo>
                  <a:pt x="27343" y="9255696"/>
                </a:lnTo>
                <a:lnTo>
                  <a:pt x="18122" y="9306496"/>
                </a:lnTo>
                <a:lnTo>
                  <a:pt x="10515" y="9357296"/>
                </a:lnTo>
                <a:lnTo>
                  <a:pt x="4216" y="9395396"/>
                </a:lnTo>
                <a:lnTo>
                  <a:pt x="0" y="9433496"/>
                </a:lnTo>
                <a:lnTo>
                  <a:pt x="109169" y="9433496"/>
                </a:lnTo>
                <a:lnTo>
                  <a:pt x="115557" y="9382696"/>
                </a:lnTo>
                <a:lnTo>
                  <a:pt x="123444" y="9331896"/>
                </a:lnTo>
                <a:lnTo>
                  <a:pt x="133311" y="9281096"/>
                </a:lnTo>
                <a:lnTo>
                  <a:pt x="144665" y="9230296"/>
                </a:lnTo>
                <a:lnTo>
                  <a:pt x="157264" y="9179496"/>
                </a:lnTo>
                <a:lnTo>
                  <a:pt x="171056" y="9128696"/>
                </a:lnTo>
                <a:lnTo>
                  <a:pt x="186055" y="9077896"/>
                </a:lnTo>
                <a:lnTo>
                  <a:pt x="202247" y="9027096"/>
                </a:lnTo>
                <a:lnTo>
                  <a:pt x="219583" y="8988996"/>
                </a:lnTo>
                <a:lnTo>
                  <a:pt x="238086" y="8938196"/>
                </a:lnTo>
                <a:lnTo>
                  <a:pt x="257721" y="8887396"/>
                </a:lnTo>
                <a:lnTo>
                  <a:pt x="278472" y="8849296"/>
                </a:lnTo>
                <a:lnTo>
                  <a:pt x="300329" y="8798496"/>
                </a:lnTo>
                <a:lnTo>
                  <a:pt x="323291" y="8760396"/>
                </a:lnTo>
                <a:lnTo>
                  <a:pt x="347306" y="8709596"/>
                </a:lnTo>
                <a:lnTo>
                  <a:pt x="372402" y="8671496"/>
                </a:lnTo>
                <a:lnTo>
                  <a:pt x="398526" y="8633396"/>
                </a:lnTo>
                <a:lnTo>
                  <a:pt x="425678" y="8582596"/>
                </a:lnTo>
                <a:lnTo>
                  <a:pt x="453859" y="8544496"/>
                </a:lnTo>
                <a:lnTo>
                  <a:pt x="483031" y="8506396"/>
                </a:lnTo>
                <a:lnTo>
                  <a:pt x="513181" y="8468296"/>
                </a:lnTo>
                <a:lnTo>
                  <a:pt x="544309" y="8430196"/>
                </a:lnTo>
                <a:lnTo>
                  <a:pt x="576376" y="8392096"/>
                </a:lnTo>
                <a:lnTo>
                  <a:pt x="609396" y="8353996"/>
                </a:lnTo>
                <a:lnTo>
                  <a:pt x="643331" y="8315896"/>
                </a:lnTo>
                <a:lnTo>
                  <a:pt x="678180" y="8277796"/>
                </a:lnTo>
                <a:lnTo>
                  <a:pt x="713917" y="8239696"/>
                </a:lnTo>
                <a:lnTo>
                  <a:pt x="750531" y="8201596"/>
                </a:lnTo>
                <a:lnTo>
                  <a:pt x="787996" y="8176196"/>
                </a:lnTo>
                <a:lnTo>
                  <a:pt x="826325" y="8138096"/>
                </a:lnTo>
                <a:lnTo>
                  <a:pt x="865479" y="8099996"/>
                </a:lnTo>
                <a:lnTo>
                  <a:pt x="905446" y="8074596"/>
                </a:lnTo>
                <a:lnTo>
                  <a:pt x="942555" y="8049196"/>
                </a:lnTo>
                <a:lnTo>
                  <a:pt x="980401" y="8011096"/>
                </a:lnTo>
                <a:lnTo>
                  <a:pt x="1018959" y="7985696"/>
                </a:lnTo>
                <a:lnTo>
                  <a:pt x="1058189" y="7960296"/>
                </a:lnTo>
                <a:lnTo>
                  <a:pt x="1138555" y="7909496"/>
                </a:lnTo>
                <a:lnTo>
                  <a:pt x="1179639" y="7896796"/>
                </a:lnTo>
                <a:lnTo>
                  <a:pt x="1263446" y="7845996"/>
                </a:lnTo>
                <a:lnTo>
                  <a:pt x="1306131" y="7833296"/>
                </a:lnTo>
                <a:lnTo>
                  <a:pt x="1349273" y="7807896"/>
                </a:lnTo>
                <a:lnTo>
                  <a:pt x="1392872" y="7795196"/>
                </a:lnTo>
                <a:lnTo>
                  <a:pt x="1436890" y="7769796"/>
                </a:lnTo>
                <a:lnTo>
                  <a:pt x="1708099" y="7693596"/>
                </a:lnTo>
                <a:lnTo>
                  <a:pt x="1754225" y="7693596"/>
                </a:lnTo>
                <a:lnTo>
                  <a:pt x="1846999" y="7668196"/>
                </a:lnTo>
                <a:lnTo>
                  <a:pt x="1893595" y="7668196"/>
                </a:lnTo>
                <a:lnTo>
                  <a:pt x="1940293" y="7655496"/>
                </a:lnTo>
                <a:lnTo>
                  <a:pt x="2314041" y="7655496"/>
                </a:lnTo>
                <a:lnTo>
                  <a:pt x="2360345" y="7668196"/>
                </a:lnTo>
                <a:lnTo>
                  <a:pt x="2406459" y="7668196"/>
                </a:lnTo>
                <a:lnTo>
                  <a:pt x="2498026" y="7693596"/>
                </a:lnTo>
                <a:lnTo>
                  <a:pt x="2543403" y="7693596"/>
                </a:lnTo>
                <a:lnTo>
                  <a:pt x="2721635" y="7744396"/>
                </a:lnTo>
                <a:lnTo>
                  <a:pt x="2765209" y="7769796"/>
                </a:lnTo>
                <a:lnTo>
                  <a:pt x="2808351" y="7782496"/>
                </a:lnTo>
                <a:lnTo>
                  <a:pt x="2851023" y="7807896"/>
                </a:lnTo>
                <a:lnTo>
                  <a:pt x="2893174" y="7820596"/>
                </a:lnTo>
                <a:lnTo>
                  <a:pt x="2975876" y="7871396"/>
                </a:lnTo>
                <a:lnTo>
                  <a:pt x="3016351" y="7884096"/>
                </a:lnTo>
                <a:lnTo>
                  <a:pt x="3056204" y="7909496"/>
                </a:lnTo>
                <a:lnTo>
                  <a:pt x="3095421" y="7934896"/>
                </a:lnTo>
                <a:lnTo>
                  <a:pt x="3133953" y="7972996"/>
                </a:lnTo>
                <a:lnTo>
                  <a:pt x="3171787" y="7998396"/>
                </a:lnTo>
                <a:lnTo>
                  <a:pt x="3208883" y="8023796"/>
                </a:lnTo>
                <a:lnTo>
                  <a:pt x="3245218" y="8061896"/>
                </a:lnTo>
                <a:lnTo>
                  <a:pt x="3280753" y="8087296"/>
                </a:lnTo>
                <a:lnTo>
                  <a:pt x="3313468" y="8125396"/>
                </a:lnTo>
                <a:lnTo>
                  <a:pt x="3345345" y="8163496"/>
                </a:lnTo>
                <a:lnTo>
                  <a:pt x="3376409" y="8188896"/>
                </a:lnTo>
                <a:lnTo>
                  <a:pt x="3406622" y="8226996"/>
                </a:lnTo>
                <a:lnTo>
                  <a:pt x="3435985" y="8277796"/>
                </a:lnTo>
                <a:lnTo>
                  <a:pt x="3464496" y="8315896"/>
                </a:lnTo>
                <a:lnTo>
                  <a:pt x="3492119" y="8353996"/>
                </a:lnTo>
                <a:lnTo>
                  <a:pt x="3518852" y="8404796"/>
                </a:lnTo>
                <a:lnTo>
                  <a:pt x="3544697" y="8442896"/>
                </a:lnTo>
                <a:lnTo>
                  <a:pt x="3569627" y="8493696"/>
                </a:lnTo>
                <a:lnTo>
                  <a:pt x="3593630" y="8531796"/>
                </a:lnTo>
                <a:lnTo>
                  <a:pt x="3616706" y="8582596"/>
                </a:lnTo>
                <a:lnTo>
                  <a:pt x="3638829" y="8633396"/>
                </a:lnTo>
                <a:lnTo>
                  <a:pt x="3659987" y="8684196"/>
                </a:lnTo>
                <a:lnTo>
                  <a:pt x="3680193" y="8734996"/>
                </a:lnTo>
                <a:lnTo>
                  <a:pt x="3699408" y="8773096"/>
                </a:lnTo>
                <a:lnTo>
                  <a:pt x="3717633" y="8823896"/>
                </a:lnTo>
                <a:lnTo>
                  <a:pt x="3734854" y="8874696"/>
                </a:lnTo>
                <a:lnTo>
                  <a:pt x="3751059" y="8925496"/>
                </a:lnTo>
                <a:lnTo>
                  <a:pt x="3766235" y="8976296"/>
                </a:lnTo>
                <a:lnTo>
                  <a:pt x="3780371" y="9014396"/>
                </a:lnTo>
                <a:lnTo>
                  <a:pt x="3793452" y="9065196"/>
                </a:lnTo>
                <a:lnTo>
                  <a:pt x="3805478" y="9115996"/>
                </a:lnTo>
                <a:lnTo>
                  <a:pt x="3816426" y="9154096"/>
                </a:lnTo>
                <a:lnTo>
                  <a:pt x="3826281" y="9204896"/>
                </a:lnTo>
                <a:lnTo>
                  <a:pt x="3836543" y="9255696"/>
                </a:lnTo>
                <a:lnTo>
                  <a:pt x="3845788" y="9306496"/>
                </a:lnTo>
                <a:lnTo>
                  <a:pt x="3854056" y="9357296"/>
                </a:lnTo>
                <a:lnTo>
                  <a:pt x="3861397" y="9408096"/>
                </a:lnTo>
                <a:lnTo>
                  <a:pt x="3865372" y="9433496"/>
                </a:lnTo>
                <a:lnTo>
                  <a:pt x="3974325" y="9433496"/>
                </a:lnTo>
                <a:close/>
              </a:path>
              <a:path w="17258665" h="9433560">
                <a:moveTo>
                  <a:pt x="4200855" y="5590184"/>
                </a:moveTo>
                <a:lnTo>
                  <a:pt x="4189565" y="5588559"/>
                </a:lnTo>
                <a:lnTo>
                  <a:pt x="4178249" y="5586641"/>
                </a:lnTo>
                <a:lnTo>
                  <a:pt x="4167149" y="5585612"/>
                </a:lnTo>
                <a:lnTo>
                  <a:pt x="4156519" y="5586654"/>
                </a:lnTo>
                <a:lnTo>
                  <a:pt x="4142854" y="5590959"/>
                </a:lnTo>
                <a:lnTo>
                  <a:pt x="4129608" y="5596890"/>
                </a:lnTo>
                <a:lnTo>
                  <a:pt x="4116463" y="5603418"/>
                </a:lnTo>
                <a:lnTo>
                  <a:pt x="4103154" y="5609501"/>
                </a:lnTo>
                <a:lnTo>
                  <a:pt x="3986733" y="5656618"/>
                </a:lnTo>
                <a:lnTo>
                  <a:pt x="3986733" y="5717260"/>
                </a:lnTo>
                <a:lnTo>
                  <a:pt x="3861358" y="5808002"/>
                </a:lnTo>
                <a:lnTo>
                  <a:pt x="3525634" y="6050686"/>
                </a:lnTo>
                <a:lnTo>
                  <a:pt x="3356470" y="6173025"/>
                </a:lnTo>
                <a:lnTo>
                  <a:pt x="3285960" y="5989574"/>
                </a:lnTo>
                <a:lnTo>
                  <a:pt x="3982707" y="5712168"/>
                </a:lnTo>
                <a:lnTo>
                  <a:pt x="3986733" y="5717260"/>
                </a:lnTo>
                <a:lnTo>
                  <a:pt x="3986733" y="5656618"/>
                </a:lnTo>
                <a:lnTo>
                  <a:pt x="3865816" y="5705538"/>
                </a:lnTo>
                <a:lnTo>
                  <a:pt x="3675964" y="5782488"/>
                </a:lnTo>
                <a:lnTo>
                  <a:pt x="3486175" y="5859551"/>
                </a:lnTo>
                <a:lnTo>
                  <a:pt x="3296475" y="5936704"/>
                </a:lnTo>
                <a:lnTo>
                  <a:pt x="3261055" y="5955017"/>
                </a:lnTo>
                <a:lnTo>
                  <a:pt x="3240963" y="6005588"/>
                </a:lnTo>
                <a:lnTo>
                  <a:pt x="3252178" y="6046444"/>
                </a:lnTo>
                <a:lnTo>
                  <a:pt x="3287064" y="6145809"/>
                </a:lnTo>
                <a:lnTo>
                  <a:pt x="3329140" y="6225413"/>
                </a:lnTo>
                <a:lnTo>
                  <a:pt x="3341801" y="6222708"/>
                </a:lnTo>
                <a:lnTo>
                  <a:pt x="3354679" y="6220345"/>
                </a:lnTo>
                <a:lnTo>
                  <a:pt x="3418217" y="6183376"/>
                </a:lnTo>
                <a:lnTo>
                  <a:pt x="3458680" y="6154966"/>
                </a:lnTo>
                <a:lnTo>
                  <a:pt x="3499104" y="6126518"/>
                </a:lnTo>
                <a:lnTo>
                  <a:pt x="3539515" y="6098057"/>
                </a:lnTo>
                <a:lnTo>
                  <a:pt x="3579901" y="6069558"/>
                </a:lnTo>
                <a:lnTo>
                  <a:pt x="3620262" y="6041021"/>
                </a:lnTo>
                <a:lnTo>
                  <a:pt x="3660597" y="6012459"/>
                </a:lnTo>
                <a:lnTo>
                  <a:pt x="3700919" y="5983859"/>
                </a:lnTo>
                <a:lnTo>
                  <a:pt x="3741204" y="5955220"/>
                </a:lnTo>
                <a:lnTo>
                  <a:pt x="3781475" y="5926544"/>
                </a:lnTo>
                <a:lnTo>
                  <a:pt x="3821722" y="5897816"/>
                </a:lnTo>
                <a:lnTo>
                  <a:pt x="3861930" y="5869063"/>
                </a:lnTo>
                <a:lnTo>
                  <a:pt x="3902125" y="5840260"/>
                </a:lnTo>
                <a:lnTo>
                  <a:pt x="3942461" y="5811126"/>
                </a:lnTo>
                <a:lnTo>
                  <a:pt x="3982631" y="5781814"/>
                </a:lnTo>
                <a:lnTo>
                  <a:pt x="4022661" y="5752300"/>
                </a:lnTo>
                <a:lnTo>
                  <a:pt x="4062565" y="5722632"/>
                </a:lnTo>
                <a:lnTo>
                  <a:pt x="4102354" y="5692787"/>
                </a:lnTo>
                <a:lnTo>
                  <a:pt x="4142041" y="5662803"/>
                </a:lnTo>
                <a:lnTo>
                  <a:pt x="4181652" y="5632691"/>
                </a:lnTo>
                <a:lnTo>
                  <a:pt x="4196753" y="5601779"/>
                </a:lnTo>
                <a:lnTo>
                  <a:pt x="4200855" y="5590184"/>
                </a:lnTo>
                <a:close/>
              </a:path>
              <a:path w="17258665" h="9433560">
                <a:moveTo>
                  <a:pt x="4202633" y="5314556"/>
                </a:moveTo>
                <a:lnTo>
                  <a:pt x="4196918" y="5307241"/>
                </a:lnTo>
                <a:lnTo>
                  <a:pt x="4191304" y="5299557"/>
                </a:lnTo>
                <a:lnTo>
                  <a:pt x="4185323" y="5292890"/>
                </a:lnTo>
                <a:lnTo>
                  <a:pt x="4178490" y="5288572"/>
                </a:lnTo>
                <a:lnTo>
                  <a:pt x="4163707" y="5284419"/>
                </a:lnTo>
                <a:lnTo>
                  <a:pt x="4148391" y="5281727"/>
                </a:lnTo>
                <a:lnTo>
                  <a:pt x="4132846" y="5279504"/>
                </a:lnTo>
                <a:lnTo>
                  <a:pt x="4117454" y="5276723"/>
                </a:lnTo>
                <a:lnTo>
                  <a:pt x="3923398" y="5234102"/>
                </a:lnTo>
                <a:lnTo>
                  <a:pt x="3923398" y="5282565"/>
                </a:lnTo>
                <a:lnTo>
                  <a:pt x="3920121" y="5292052"/>
                </a:lnTo>
                <a:lnTo>
                  <a:pt x="3204883" y="5331777"/>
                </a:lnTo>
                <a:lnTo>
                  <a:pt x="3226651" y="5244782"/>
                </a:lnTo>
                <a:lnTo>
                  <a:pt x="3237801" y="5202250"/>
                </a:lnTo>
                <a:lnTo>
                  <a:pt x="3249917" y="5160213"/>
                </a:lnTo>
                <a:lnTo>
                  <a:pt x="3285248" y="5143678"/>
                </a:lnTo>
                <a:lnTo>
                  <a:pt x="3334410" y="5154155"/>
                </a:lnTo>
                <a:lnTo>
                  <a:pt x="3923398" y="5282565"/>
                </a:lnTo>
                <a:lnTo>
                  <a:pt x="3923398" y="5234102"/>
                </a:lnTo>
                <a:lnTo>
                  <a:pt x="3281972" y="5093538"/>
                </a:lnTo>
                <a:lnTo>
                  <a:pt x="3253003" y="5090528"/>
                </a:lnTo>
                <a:lnTo>
                  <a:pt x="3243440" y="5089868"/>
                </a:lnTo>
                <a:lnTo>
                  <a:pt x="3237674" y="5096129"/>
                </a:lnTo>
                <a:lnTo>
                  <a:pt x="3231946" y="5099964"/>
                </a:lnTo>
                <a:lnTo>
                  <a:pt x="3230168" y="5105171"/>
                </a:lnTo>
                <a:lnTo>
                  <a:pt x="3213684" y="5148872"/>
                </a:lnTo>
                <a:lnTo>
                  <a:pt x="3196742" y="5192509"/>
                </a:lnTo>
                <a:lnTo>
                  <a:pt x="3181642" y="5236476"/>
                </a:lnTo>
                <a:lnTo>
                  <a:pt x="3173031" y="5271516"/>
                </a:lnTo>
                <a:lnTo>
                  <a:pt x="3170656" y="5281180"/>
                </a:lnTo>
                <a:lnTo>
                  <a:pt x="3164090" y="5335714"/>
                </a:lnTo>
                <a:lnTo>
                  <a:pt x="3173222" y="5364810"/>
                </a:lnTo>
                <a:lnTo>
                  <a:pt x="3203206" y="5375668"/>
                </a:lnTo>
                <a:lnTo>
                  <a:pt x="3259239" y="5375465"/>
                </a:lnTo>
                <a:lnTo>
                  <a:pt x="4061396" y="5338965"/>
                </a:lnTo>
                <a:lnTo>
                  <a:pt x="4090390" y="5337924"/>
                </a:lnTo>
                <a:lnTo>
                  <a:pt x="4148378" y="5335867"/>
                </a:lnTo>
                <a:lnTo>
                  <a:pt x="4190174" y="5326481"/>
                </a:lnTo>
                <a:lnTo>
                  <a:pt x="4196384" y="5320347"/>
                </a:lnTo>
                <a:lnTo>
                  <a:pt x="4202633" y="5314556"/>
                </a:lnTo>
                <a:close/>
              </a:path>
              <a:path w="17258665" h="9433560">
                <a:moveTo>
                  <a:pt x="4465510" y="5984443"/>
                </a:moveTo>
                <a:lnTo>
                  <a:pt x="4440821" y="5955271"/>
                </a:lnTo>
                <a:lnTo>
                  <a:pt x="4432401" y="5955855"/>
                </a:lnTo>
                <a:lnTo>
                  <a:pt x="4425023" y="5956173"/>
                </a:lnTo>
                <a:lnTo>
                  <a:pt x="4327410" y="6051791"/>
                </a:lnTo>
                <a:lnTo>
                  <a:pt x="4327410" y="6156617"/>
                </a:lnTo>
                <a:lnTo>
                  <a:pt x="3861892" y="6827533"/>
                </a:lnTo>
                <a:lnTo>
                  <a:pt x="3742956" y="6712686"/>
                </a:lnTo>
                <a:lnTo>
                  <a:pt x="4314685" y="6145161"/>
                </a:lnTo>
                <a:lnTo>
                  <a:pt x="4327410" y="6156617"/>
                </a:lnTo>
                <a:lnTo>
                  <a:pt x="4327410" y="6051791"/>
                </a:lnTo>
                <a:lnTo>
                  <a:pt x="4290911" y="6087542"/>
                </a:lnTo>
                <a:lnTo>
                  <a:pt x="3964317" y="6407328"/>
                </a:lnTo>
                <a:lnTo>
                  <a:pt x="3818064" y="6550114"/>
                </a:lnTo>
                <a:lnTo>
                  <a:pt x="3711740" y="6653619"/>
                </a:lnTo>
                <a:lnTo>
                  <a:pt x="3708222" y="6657035"/>
                </a:lnTo>
                <a:lnTo>
                  <a:pt x="3691547" y="6676872"/>
                </a:lnTo>
                <a:lnTo>
                  <a:pt x="3683419" y="6696634"/>
                </a:lnTo>
                <a:lnTo>
                  <a:pt x="3685273" y="6716763"/>
                </a:lnTo>
                <a:lnTo>
                  <a:pt x="3698519" y="6737769"/>
                </a:lnTo>
                <a:lnTo>
                  <a:pt x="3731488" y="6774154"/>
                </a:lnTo>
                <a:lnTo>
                  <a:pt x="3764902" y="6810045"/>
                </a:lnTo>
                <a:lnTo>
                  <a:pt x="3798824" y="6845376"/>
                </a:lnTo>
                <a:lnTo>
                  <a:pt x="3833291" y="6880060"/>
                </a:lnTo>
                <a:lnTo>
                  <a:pt x="3848684" y="6889623"/>
                </a:lnTo>
                <a:lnTo>
                  <a:pt x="3863162" y="6888988"/>
                </a:lnTo>
                <a:lnTo>
                  <a:pt x="3920286" y="6826859"/>
                </a:lnTo>
                <a:lnTo>
                  <a:pt x="3951313" y="6786372"/>
                </a:lnTo>
                <a:lnTo>
                  <a:pt x="3982072" y="6745694"/>
                </a:lnTo>
                <a:lnTo>
                  <a:pt x="4012565" y="6704825"/>
                </a:lnTo>
                <a:lnTo>
                  <a:pt x="4042765" y="6663766"/>
                </a:lnTo>
                <a:lnTo>
                  <a:pt x="4072674" y="6622516"/>
                </a:lnTo>
                <a:lnTo>
                  <a:pt x="4102290" y="6581064"/>
                </a:lnTo>
                <a:lnTo>
                  <a:pt x="4131602" y="6539408"/>
                </a:lnTo>
                <a:lnTo>
                  <a:pt x="4160609" y="6497548"/>
                </a:lnTo>
                <a:lnTo>
                  <a:pt x="4189298" y="6455461"/>
                </a:lnTo>
                <a:lnTo>
                  <a:pt x="4217670" y="6413157"/>
                </a:lnTo>
                <a:lnTo>
                  <a:pt x="4245711" y="6370625"/>
                </a:lnTo>
                <a:lnTo>
                  <a:pt x="4273410" y="6327876"/>
                </a:lnTo>
                <a:lnTo>
                  <a:pt x="4300766" y="6284874"/>
                </a:lnTo>
                <a:lnTo>
                  <a:pt x="4327779" y="6241643"/>
                </a:lnTo>
                <a:lnTo>
                  <a:pt x="4354423" y="6198171"/>
                </a:lnTo>
                <a:lnTo>
                  <a:pt x="4380712" y="6154445"/>
                </a:lnTo>
                <a:lnTo>
                  <a:pt x="4406633" y="6110465"/>
                </a:lnTo>
                <a:lnTo>
                  <a:pt x="4432173" y="6066231"/>
                </a:lnTo>
                <a:lnTo>
                  <a:pt x="4450423" y="6030442"/>
                </a:lnTo>
                <a:lnTo>
                  <a:pt x="4464736" y="5992901"/>
                </a:lnTo>
                <a:lnTo>
                  <a:pt x="4465510" y="5984443"/>
                </a:lnTo>
                <a:close/>
              </a:path>
              <a:path w="17258665" h="9433560">
                <a:moveTo>
                  <a:pt x="11358461" y="723900"/>
                </a:moveTo>
                <a:lnTo>
                  <a:pt x="11345037" y="697026"/>
                </a:lnTo>
                <a:lnTo>
                  <a:pt x="11326711" y="682104"/>
                </a:lnTo>
                <a:lnTo>
                  <a:pt x="11305134" y="676884"/>
                </a:lnTo>
                <a:lnTo>
                  <a:pt x="10819232" y="775614"/>
                </a:lnTo>
                <a:lnTo>
                  <a:pt x="10471340" y="803186"/>
                </a:lnTo>
                <a:lnTo>
                  <a:pt x="10419156" y="792848"/>
                </a:lnTo>
                <a:lnTo>
                  <a:pt x="11247133" y="237858"/>
                </a:lnTo>
                <a:lnTo>
                  <a:pt x="11213871" y="218465"/>
                </a:lnTo>
                <a:lnTo>
                  <a:pt x="11181906" y="214591"/>
                </a:lnTo>
                <a:lnTo>
                  <a:pt x="11151248" y="222338"/>
                </a:lnTo>
                <a:lnTo>
                  <a:pt x="11121898" y="237858"/>
                </a:lnTo>
                <a:lnTo>
                  <a:pt x="10283038" y="794626"/>
                </a:lnTo>
                <a:lnTo>
                  <a:pt x="10224338" y="813523"/>
                </a:lnTo>
                <a:lnTo>
                  <a:pt x="10269233" y="36842"/>
                </a:lnTo>
                <a:lnTo>
                  <a:pt x="10261727" y="18097"/>
                </a:lnTo>
                <a:lnTo>
                  <a:pt x="10245103" y="5816"/>
                </a:lnTo>
                <a:lnTo>
                  <a:pt x="10217379" y="0"/>
                </a:lnTo>
                <a:lnTo>
                  <a:pt x="10202481" y="52095"/>
                </a:lnTo>
                <a:lnTo>
                  <a:pt x="10196779" y="104851"/>
                </a:lnTo>
                <a:lnTo>
                  <a:pt x="10196220" y="211683"/>
                </a:lnTo>
                <a:lnTo>
                  <a:pt x="10137356" y="806640"/>
                </a:lnTo>
                <a:lnTo>
                  <a:pt x="9507677" y="834212"/>
                </a:lnTo>
                <a:lnTo>
                  <a:pt x="9469412" y="854900"/>
                </a:lnTo>
                <a:lnTo>
                  <a:pt x="9472892" y="879030"/>
                </a:lnTo>
                <a:lnTo>
                  <a:pt x="10119970" y="868680"/>
                </a:lnTo>
                <a:lnTo>
                  <a:pt x="10130396" y="899706"/>
                </a:lnTo>
                <a:lnTo>
                  <a:pt x="10099091" y="925131"/>
                </a:lnTo>
                <a:lnTo>
                  <a:pt x="9107868" y="1494929"/>
                </a:lnTo>
                <a:lnTo>
                  <a:pt x="9062377" y="1547774"/>
                </a:lnTo>
                <a:lnTo>
                  <a:pt x="9101734" y="1567154"/>
                </a:lnTo>
                <a:lnTo>
                  <a:pt x="9137167" y="1571040"/>
                </a:lnTo>
                <a:lnTo>
                  <a:pt x="9170010" y="1563281"/>
                </a:lnTo>
                <a:lnTo>
                  <a:pt x="10084308" y="1031557"/>
                </a:lnTo>
                <a:lnTo>
                  <a:pt x="10119970" y="1020356"/>
                </a:lnTo>
                <a:lnTo>
                  <a:pt x="10110394" y="1103947"/>
                </a:lnTo>
                <a:lnTo>
                  <a:pt x="10102571" y="1513293"/>
                </a:lnTo>
                <a:lnTo>
                  <a:pt x="10115182" y="1544320"/>
                </a:lnTo>
                <a:lnTo>
                  <a:pt x="10140836" y="1565008"/>
                </a:lnTo>
                <a:lnTo>
                  <a:pt x="10160838" y="1564792"/>
                </a:lnTo>
                <a:lnTo>
                  <a:pt x="10178237" y="1555521"/>
                </a:lnTo>
                <a:lnTo>
                  <a:pt x="10191712" y="1539798"/>
                </a:lnTo>
                <a:lnTo>
                  <a:pt x="10199980" y="1520190"/>
                </a:lnTo>
                <a:lnTo>
                  <a:pt x="10203891" y="1489595"/>
                </a:lnTo>
                <a:lnTo>
                  <a:pt x="10189604" y="1414411"/>
                </a:lnTo>
                <a:lnTo>
                  <a:pt x="10186225" y="1367878"/>
                </a:lnTo>
                <a:lnTo>
                  <a:pt x="10206939" y="947966"/>
                </a:lnTo>
                <a:lnTo>
                  <a:pt x="10246512" y="911567"/>
                </a:lnTo>
                <a:lnTo>
                  <a:pt x="10289769" y="887577"/>
                </a:lnTo>
                <a:lnTo>
                  <a:pt x="10336187" y="873506"/>
                </a:lnTo>
                <a:lnTo>
                  <a:pt x="10385285" y="866889"/>
                </a:lnTo>
                <a:lnTo>
                  <a:pt x="10979252" y="834212"/>
                </a:lnTo>
                <a:lnTo>
                  <a:pt x="11292357" y="751484"/>
                </a:lnTo>
                <a:lnTo>
                  <a:pt x="11358461" y="723900"/>
                </a:lnTo>
                <a:close/>
              </a:path>
              <a:path w="17258665" h="9433560">
                <a:moveTo>
                  <a:pt x="12170105" y="1919363"/>
                </a:moveTo>
                <a:lnTo>
                  <a:pt x="12169508" y="1899145"/>
                </a:lnTo>
                <a:lnTo>
                  <a:pt x="12157583" y="1877364"/>
                </a:lnTo>
                <a:lnTo>
                  <a:pt x="12126913" y="1839023"/>
                </a:lnTo>
                <a:lnTo>
                  <a:pt x="12111673" y="1820494"/>
                </a:lnTo>
                <a:lnTo>
                  <a:pt x="12111673" y="1899666"/>
                </a:lnTo>
                <a:lnTo>
                  <a:pt x="11506073" y="2430881"/>
                </a:lnTo>
                <a:lnTo>
                  <a:pt x="11494072" y="2418664"/>
                </a:lnTo>
                <a:lnTo>
                  <a:pt x="12000040" y="1777707"/>
                </a:lnTo>
                <a:lnTo>
                  <a:pt x="12111673" y="1899666"/>
                </a:lnTo>
                <a:lnTo>
                  <a:pt x="12111673" y="1820494"/>
                </a:lnTo>
                <a:lnTo>
                  <a:pt x="12064098" y="1763776"/>
                </a:lnTo>
                <a:lnTo>
                  <a:pt x="12031828" y="1727034"/>
                </a:lnTo>
                <a:lnTo>
                  <a:pt x="12002567" y="1716290"/>
                </a:lnTo>
                <a:lnTo>
                  <a:pt x="11988597" y="1723758"/>
                </a:lnTo>
                <a:lnTo>
                  <a:pt x="11941721" y="1774774"/>
                </a:lnTo>
                <a:lnTo>
                  <a:pt x="11908257" y="1813280"/>
                </a:lnTo>
                <a:lnTo>
                  <a:pt x="11875046" y="1851990"/>
                </a:lnTo>
                <a:lnTo>
                  <a:pt x="11842102" y="1890890"/>
                </a:lnTo>
                <a:lnTo>
                  <a:pt x="11809425" y="1930006"/>
                </a:lnTo>
                <a:lnTo>
                  <a:pt x="11777028" y="1969338"/>
                </a:lnTo>
                <a:lnTo>
                  <a:pt x="11744909" y="2008886"/>
                </a:lnTo>
                <a:lnTo>
                  <a:pt x="11713083" y="2048662"/>
                </a:lnTo>
                <a:lnTo>
                  <a:pt x="11681562" y="2088667"/>
                </a:lnTo>
                <a:lnTo>
                  <a:pt x="11650332" y="2128901"/>
                </a:lnTo>
                <a:lnTo>
                  <a:pt x="11619408" y="2169376"/>
                </a:lnTo>
                <a:lnTo>
                  <a:pt x="11588801" y="2210092"/>
                </a:lnTo>
                <a:lnTo>
                  <a:pt x="11558524" y="2251062"/>
                </a:lnTo>
                <a:lnTo>
                  <a:pt x="11528565" y="2292286"/>
                </a:lnTo>
                <a:lnTo>
                  <a:pt x="11498948" y="2333777"/>
                </a:lnTo>
                <a:lnTo>
                  <a:pt x="11469662" y="2375522"/>
                </a:lnTo>
                <a:lnTo>
                  <a:pt x="11440732" y="2417546"/>
                </a:lnTo>
                <a:lnTo>
                  <a:pt x="11412157" y="2459850"/>
                </a:lnTo>
                <a:lnTo>
                  <a:pt x="11383937" y="2502433"/>
                </a:lnTo>
                <a:lnTo>
                  <a:pt x="11363516" y="2537028"/>
                </a:lnTo>
                <a:lnTo>
                  <a:pt x="11346917" y="2573617"/>
                </a:lnTo>
                <a:lnTo>
                  <a:pt x="11345621" y="2582011"/>
                </a:lnTo>
                <a:lnTo>
                  <a:pt x="11346904" y="2591651"/>
                </a:lnTo>
                <a:lnTo>
                  <a:pt x="11350193" y="2601036"/>
                </a:lnTo>
                <a:lnTo>
                  <a:pt x="11354956" y="2608605"/>
                </a:lnTo>
                <a:lnTo>
                  <a:pt x="11360620" y="2611717"/>
                </a:lnTo>
                <a:lnTo>
                  <a:pt x="11368469" y="2612644"/>
                </a:lnTo>
                <a:lnTo>
                  <a:pt x="11376901" y="2612580"/>
                </a:lnTo>
                <a:lnTo>
                  <a:pt x="11384293" y="2612720"/>
                </a:lnTo>
                <a:lnTo>
                  <a:pt x="11526253" y="2489860"/>
                </a:lnTo>
                <a:lnTo>
                  <a:pt x="11871922" y="2190800"/>
                </a:lnTo>
                <a:lnTo>
                  <a:pt x="12026697" y="2057298"/>
                </a:lnTo>
                <a:lnTo>
                  <a:pt x="12139193" y="1960549"/>
                </a:lnTo>
                <a:lnTo>
                  <a:pt x="12142915" y="1957349"/>
                </a:lnTo>
                <a:lnTo>
                  <a:pt x="12160783" y="1938578"/>
                </a:lnTo>
                <a:lnTo>
                  <a:pt x="12170105" y="1919363"/>
                </a:lnTo>
                <a:close/>
              </a:path>
              <a:path w="17258665" h="9433560">
                <a:moveTo>
                  <a:pt x="12569139" y="2636367"/>
                </a:moveTo>
                <a:lnTo>
                  <a:pt x="12560465" y="2594902"/>
                </a:lnTo>
                <a:lnTo>
                  <a:pt x="12531763" y="2493556"/>
                </a:lnTo>
                <a:lnTo>
                  <a:pt x="12523241" y="2474709"/>
                </a:lnTo>
                <a:lnTo>
                  <a:pt x="12523241" y="2649575"/>
                </a:lnTo>
                <a:lnTo>
                  <a:pt x="11810733" y="2883509"/>
                </a:lnTo>
                <a:lnTo>
                  <a:pt x="11807025" y="2878188"/>
                </a:lnTo>
                <a:lnTo>
                  <a:pt x="11937746" y="2795346"/>
                </a:lnTo>
                <a:lnTo>
                  <a:pt x="12287796" y="2573820"/>
                </a:lnTo>
                <a:lnTo>
                  <a:pt x="12464161" y="2462123"/>
                </a:lnTo>
                <a:lnTo>
                  <a:pt x="12523241" y="2649575"/>
                </a:lnTo>
                <a:lnTo>
                  <a:pt x="12523241" y="2474709"/>
                </a:lnTo>
                <a:lnTo>
                  <a:pt x="12494679" y="2411514"/>
                </a:lnTo>
                <a:lnTo>
                  <a:pt x="12481878" y="2413444"/>
                </a:lnTo>
                <a:lnTo>
                  <a:pt x="12468873" y="2415006"/>
                </a:lnTo>
                <a:lnTo>
                  <a:pt x="12403176" y="2447988"/>
                </a:lnTo>
                <a:lnTo>
                  <a:pt x="12361050" y="2473858"/>
                </a:lnTo>
                <a:lnTo>
                  <a:pt x="12318937" y="2499753"/>
                </a:lnTo>
                <a:lnTo>
                  <a:pt x="12276849" y="2525674"/>
                </a:lnTo>
                <a:lnTo>
                  <a:pt x="12234786" y="2551633"/>
                </a:lnTo>
                <a:lnTo>
                  <a:pt x="12192749" y="2577617"/>
                </a:lnTo>
                <a:lnTo>
                  <a:pt x="12150725" y="2603652"/>
                </a:lnTo>
                <a:lnTo>
                  <a:pt x="12108726" y="2629712"/>
                </a:lnTo>
                <a:lnTo>
                  <a:pt x="12066740" y="2655811"/>
                </a:lnTo>
                <a:lnTo>
                  <a:pt x="12024792" y="2681960"/>
                </a:lnTo>
                <a:lnTo>
                  <a:pt x="11982856" y="2708135"/>
                </a:lnTo>
                <a:lnTo>
                  <a:pt x="11940934" y="2734360"/>
                </a:lnTo>
                <a:lnTo>
                  <a:pt x="11899049" y="2760637"/>
                </a:lnTo>
                <a:lnTo>
                  <a:pt x="11856999" y="2787231"/>
                </a:lnTo>
                <a:lnTo>
                  <a:pt x="11815089" y="2814015"/>
                </a:lnTo>
                <a:lnTo>
                  <a:pt x="11773319" y="2841002"/>
                </a:lnTo>
                <a:lnTo>
                  <a:pt x="11731663" y="2868155"/>
                </a:lnTo>
                <a:lnTo>
                  <a:pt x="11690109" y="2895485"/>
                </a:lnTo>
                <a:lnTo>
                  <a:pt x="11648656" y="2922968"/>
                </a:lnTo>
                <a:lnTo>
                  <a:pt x="11607267" y="2950591"/>
                </a:lnTo>
                <a:lnTo>
                  <a:pt x="11590287" y="2980512"/>
                </a:lnTo>
                <a:lnTo>
                  <a:pt x="11585473" y="2991828"/>
                </a:lnTo>
                <a:lnTo>
                  <a:pt x="11596637" y="2994152"/>
                </a:lnTo>
                <a:lnTo>
                  <a:pt x="11607825" y="2996768"/>
                </a:lnTo>
                <a:lnTo>
                  <a:pt x="11618836" y="2998470"/>
                </a:lnTo>
                <a:lnTo>
                  <a:pt x="11629517" y="2998089"/>
                </a:lnTo>
                <a:lnTo>
                  <a:pt x="11643411" y="2994622"/>
                </a:lnTo>
                <a:lnTo>
                  <a:pt x="11657000" y="2989516"/>
                </a:lnTo>
                <a:lnTo>
                  <a:pt x="11670525" y="2983827"/>
                </a:lnTo>
                <a:lnTo>
                  <a:pt x="11684178" y="2978569"/>
                </a:lnTo>
                <a:lnTo>
                  <a:pt x="11830304" y="2929686"/>
                </a:lnTo>
                <a:lnTo>
                  <a:pt x="11926989" y="2897340"/>
                </a:lnTo>
                <a:lnTo>
                  <a:pt x="12121223" y="2832227"/>
                </a:lnTo>
                <a:lnTo>
                  <a:pt x="12315393" y="2767012"/>
                </a:lnTo>
                <a:lnTo>
                  <a:pt x="12509487" y="2701696"/>
                </a:lnTo>
                <a:lnTo>
                  <a:pt x="12545962" y="2685605"/>
                </a:lnTo>
                <a:lnTo>
                  <a:pt x="12558941" y="2671762"/>
                </a:lnTo>
                <a:lnTo>
                  <a:pt x="12565075" y="2665222"/>
                </a:lnTo>
                <a:lnTo>
                  <a:pt x="12569139" y="2636367"/>
                </a:lnTo>
                <a:close/>
              </a:path>
              <a:path w="17258665" h="9433560">
                <a:moveTo>
                  <a:pt x="12604585" y="3309721"/>
                </a:moveTo>
                <a:lnTo>
                  <a:pt x="12597270" y="3280118"/>
                </a:lnTo>
                <a:lnTo>
                  <a:pt x="12568009" y="3267430"/>
                </a:lnTo>
                <a:lnTo>
                  <a:pt x="12563627" y="3267176"/>
                </a:lnTo>
                <a:lnTo>
                  <a:pt x="12563627" y="3311131"/>
                </a:lnTo>
                <a:lnTo>
                  <a:pt x="12536538" y="3396615"/>
                </a:lnTo>
                <a:lnTo>
                  <a:pt x="12522784" y="3438385"/>
                </a:lnTo>
                <a:lnTo>
                  <a:pt x="12508103" y="3479596"/>
                </a:lnTo>
                <a:lnTo>
                  <a:pt x="12481458" y="3494163"/>
                </a:lnTo>
                <a:lnTo>
                  <a:pt x="12471819" y="3493922"/>
                </a:lnTo>
                <a:lnTo>
                  <a:pt x="12423407" y="3480435"/>
                </a:lnTo>
                <a:lnTo>
                  <a:pt x="11843449" y="3315970"/>
                </a:lnTo>
                <a:lnTo>
                  <a:pt x="11847297" y="3306711"/>
                </a:lnTo>
                <a:lnTo>
                  <a:pt x="12563627" y="3311131"/>
                </a:lnTo>
                <a:lnTo>
                  <a:pt x="12563627" y="3267176"/>
                </a:lnTo>
                <a:lnTo>
                  <a:pt x="12512065" y="3264179"/>
                </a:lnTo>
                <a:lnTo>
                  <a:pt x="11709184" y="3251174"/>
                </a:lnTo>
                <a:lnTo>
                  <a:pt x="11680190" y="3250412"/>
                </a:lnTo>
                <a:lnTo>
                  <a:pt x="11651183" y="3249498"/>
                </a:lnTo>
                <a:lnTo>
                  <a:pt x="11622176" y="3248901"/>
                </a:lnTo>
                <a:lnTo>
                  <a:pt x="11593195" y="3249155"/>
                </a:lnTo>
                <a:lnTo>
                  <a:pt x="11586502" y="3251098"/>
                </a:lnTo>
                <a:lnTo>
                  <a:pt x="11579885" y="3255695"/>
                </a:lnTo>
                <a:lnTo>
                  <a:pt x="11573307" y="3261436"/>
                </a:lnTo>
                <a:lnTo>
                  <a:pt x="11566716" y="3266833"/>
                </a:lnTo>
                <a:lnTo>
                  <a:pt x="11571973" y="3274491"/>
                </a:lnTo>
                <a:lnTo>
                  <a:pt x="11577104" y="3282492"/>
                </a:lnTo>
                <a:lnTo>
                  <a:pt x="11582654" y="3289528"/>
                </a:lnTo>
                <a:lnTo>
                  <a:pt x="11589220" y="3294253"/>
                </a:lnTo>
                <a:lnTo>
                  <a:pt x="11603711" y="3299307"/>
                </a:lnTo>
                <a:lnTo>
                  <a:pt x="11618836" y="3302939"/>
                </a:lnTo>
                <a:lnTo>
                  <a:pt x="11634203" y="3306114"/>
                </a:lnTo>
                <a:lnTo>
                  <a:pt x="11649405" y="3309836"/>
                </a:lnTo>
                <a:lnTo>
                  <a:pt x="11869001" y="3372497"/>
                </a:lnTo>
                <a:lnTo>
                  <a:pt x="12471997" y="3544163"/>
                </a:lnTo>
                <a:lnTo>
                  <a:pt x="12500724" y="3548964"/>
                </a:lnTo>
                <a:lnTo>
                  <a:pt x="12510224" y="3550208"/>
                </a:lnTo>
                <a:lnTo>
                  <a:pt x="12516383" y="3544316"/>
                </a:lnTo>
                <a:lnTo>
                  <a:pt x="12522327" y="3540849"/>
                </a:lnTo>
                <a:lnTo>
                  <a:pt x="12524423" y="3535756"/>
                </a:lnTo>
                <a:lnTo>
                  <a:pt x="12543561" y="3493147"/>
                </a:lnTo>
                <a:lnTo>
                  <a:pt x="12563170" y="3450640"/>
                </a:lnTo>
                <a:lnTo>
                  <a:pt x="12580950" y="3407676"/>
                </a:lnTo>
                <a:lnTo>
                  <a:pt x="12591707" y="3373234"/>
                </a:lnTo>
                <a:lnTo>
                  <a:pt x="12594666" y="3363734"/>
                </a:lnTo>
                <a:lnTo>
                  <a:pt x="12604585" y="3309721"/>
                </a:lnTo>
                <a:close/>
              </a:path>
              <a:path w="17258665" h="9433560">
                <a:moveTo>
                  <a:pt x="14927936" y="1387995"/>
                </a:moveTo>
                <a:lnTo>
                  <a:pt x="14921865" y="1377111"/>
                </a:lnTo>
                <a:lnTo>
                  <a:pt x="14902282" y="1340916"/>
                </a:lnTo>
                <a:lnTo>
                  <a:pt x="14880451" y="1300302"/>
                </a:lnTo>
                <a:lnTo>
                  <a:pt x="14832775" y="1212519"/>
                </a:lnTo>
                <a:lnTo>
                  <a:pt x="14807667" y="1167701"/>
                </a:lnTo>
                <a:lnTo>
                  <a:pt x="14781721" y="1123149"/>
                </a:lnTo>
                <a:lnTo>
                  <a:pt x="14755229" y="1079855"/>
                </a:lnTo>
                <a:lnTo>
                  <a:pt x="14728470" y="1038860"/>
                </a:lnTo>
                <a:lnTo>
                  <a:pt x="14701736" y="1001153"/>
                </a:lnTo>
                <a:lnTo>
                  <a:pt x="14675320" y="967765"/>
                </a:lnTo>
                <a:lnTo>
                  <a:pt x="14669745" y="961707"/>
                </a:lnTo>
                <a:lnTo>
                  <a:pt x="14649514" y="939711"/>
                </a:lnTo>
                <a:lnTo>
                  <a:pt x="14620342" y="914781"/>
                </a:lnTo>
                <a:lnTo>
                  <a:pt x="14591830" y="897902"/>
                </a:lnTo>
                <a:lnTo>
                  <a:pt x="14564665" y="889127"/>
                </a:lnTo>
                <a:lnTo>
                  <a:pt x="14539519" y="888555"/>
                </a:lnTo>
                <a:lnTo>
                  <a:pt x="14522831" y="892860"/>
                </a:lnTo>
                <a:lnTo>
                  <a:pt x="14490649" y="913561"/>
                </a:lnTo>
                <a:lnTo>
                  <a:pt x="14460982" y="952411"/>
                </a:lnTo>
                <a:lnTo>
                  <a:pt x="14432610" y="1010869"/>
                </a:lnTo>
                <a:lnTo>
                  <a:pt x="14403299" y="1093343"/>
                </a:lnTo>
                <a:lnTo>
                  <a:pt x="14387906" y="1144612"/>
                </a:lnTo>
                <a:lnTo>
                  <a:pt x="14372844" y="1198194"/>
                </a:lnTo>
                <a:lnTo>
                  <a:pt x="14357998" y="1252651"/>
                </a:lnTo>
                <a:lnTo>
                  <a:pt x="14343215" y="1306525"/>
                </a:lnTo>
                <a:lnTo>
                  <a:pt x="14328381" y="1358341"/>
                </a:lnTo>
                <a:lnTo>
                  <a:pt x="14313357" y="1406664"/>
                </a:lnTo>
                <a:lnTo>
                  <a:pt x="14298016" y="1450022"/>
                </a:lnTo>
                <a:lnTo>
                  <a:pt x="14295146" y="1457096"/>
                </a:lnTo>
                <a:lnTo>
                  <a:pt x="14292440" y="1464081"/>
                </a:lnTo>
                <a:lnTo>
                  <a:pt x="14289723" y="1470926"/>
                </a:lnTo>
                <a:lnTo>
                  <a:pt x="14286852" y="1477543"/>
                </a:lnTo>
                <a:lnTo>
                  <a:pt x="14278890" y="1479118"/>
                </a:lnTo>
                <a:lnTo>
                  <a:pt x="14270914" y="1483829"/>
                </a:lnTo>
                <a:lnTo>
                  <a:pt x="14249400" y="1520012"/>
                </a:lnTo>
                <a:lnTo>
                  <a:pt x="14239037" y="1551457"/>
                </a:lnTo>
                <a:lnTo>
                  <a:pt x="14239545" y="1563128"/>
                </a:lnTo>
                <a:lnTo>
                  <a:pt x="14261910" y="1590890"/>
                </a:lnTo>
                <a:lnTo>
                  <a:pt x="14313395" y="1575206"/>
                </a:lnTo>
                <a:lnTo>
                  <a:pt x="14346301" y="1529257"/>
                </a:lnTo>
                <a:lnTo>
                  <a:pt x="14377276" y="1456944"/>
                </a:lnTo>
                <a:lnTo>
                  <a:pt x="14392402" y="1411211"/>
                </a:lnTo>
                <a:lnTo>
                  <a:pt x="14407287" y="1361363"/>
                </a:lnTo>
                <a:lnTo>
                  <a:pt x="14422069" y="1308760"/>
                </a:lnTo>
                <a:lnTo>
                  <a:pt x="14436865" y="1254772"/>
                </a:lnTo>
                <a:lnTo>
                  <a:pt x="14451787" y="1200746"/>
                </a:lnTo>
                <a:lnTo>
                  <a:pt x="14466989" y="1148067"/>
                </a:lnTo>
                <a:lnTo>
                  <a:pt x="14481518" y="1101242"/>
                </a:lnTo>
                <a:lnTo>
                  <a:pt x="14496479" y="1058329"/>
                </a:lnTo>
                <a:lnTo>
                  <a:pt x="14512049" y="1020572"/>
                </a:lnTo>
                <a:lnTo>
                  <a:pt x="14533144" y="981367"/>
                </a:lnTo>
                <a:lnTo>
                  <a:pt x="14545894" y="966431"/>
                </a:lnTo>
                <a:lnTo>
                  <a:pt x="14547495" y="963282"/>
                </a:lnTo>
                <a:lnTo>
                  <a:pt x="14550682" y="962494"/>
                </a:lnTo>
                <a:lnTo>
                  <a:pt x="14557858" y="961707"/>
                </a:lnTo>
                <a:lnTo>
                  <a:pt x="14565033" y="966431"/>
                </a:lnTo>
                <a:lnTo>
                  <a:pt x="14572996" y="972718"/>
                </a:lnTo>
                <a:lnTo>
                  <a:pt x="14584972" y="981976"/>
                </a:lnTo>
                <a:lnTo>
                  <a:pt x="14621612" y="1020686"/>
                </a:lnTo>
                <a:lnTo>
                  <a:pt x="14650174" y="1057922"/>
                </a:lnTo>
                <a:lnTo>
                  <a:pt x="14679003" y="1100226"/>
                </a:lnTo>
                <a:lnTo>
                  <a:pt x="14707705" y="1146111"/>
                </a:lnTo>
                <a:lnTo>
                  <a:pt x="14735861" y="1194092"/>
                </a:lnTo>
                <a:lnTo>
                  <a:pt x="14763103" y="1242682"/>
                </a:lnTo>
                <a:lnTo>
                  <a:pt x="14788998" y="1290396"/>
                </a:lnTo>
                <a:lnTo>
                  <a:pt x="14822729" y="1353324"/>
                </a:lnTo>
                <a:lnTo>
                  <a:pt x="14852574" y="1408645"/>
                </a:lnTo>
                <a:lnTo>
                  <a:pt x="14853679" y="1410627"/>
                </a:lnTo>
                <a:lnTo>
                  <a:pt x="14927936" y="1387995"/>
                </a:lnTo>
                <a:close/>
              </a:path>
              <a:path w="17258665" h="9433560">
                <a:moveTo>
                  <a:pt x="15448166" y="1229525"/>
                </a:moveTo>
                <a:lnTo>
                  <a:pt x="15422436" y="1179550"/>
                </a:lnTo>
                <a:lnTo>
                  <a:pt x="15345232" y="1027963"/>
                </a:lnTo>
                <a:lnTo>
                  <a:pt x="15320607" y="980287"/>
                </a:lnTo>
                <a:lnTo>
                  <a:pt x="15297163" y="935863"/>
                </a:lnTo>
                <a:lnTo>
                  <a:pt x="15275255" y="895756"/>
                </a:lnTo>
                <a:lnTo>
                  <a:pt x="15255291" y="861072"/>
                </a:lnTo>
                <a:lnTo>
                  <a:pt x="15229866" y="822515"/>
                </a:lnTo>
                <a:lnTo>
                  <a:pt x="15200960" y="790600"/>
                </a:lnTo>
                <a:lnTo>
                  <a:pt x="15173186" y="780072"/>
                </a:lnTo>
                <a:lnTo>
                  <a:pt x="15166810" y="781646"/>
                </a:lnTo>
                <a:lnTo>
                  <a:pt x="15162022" y="783221"/>
                </a:lnTo>
                <a:lnTo>
                  <a:pt x="15150668" y="785583"/>
                </a:lnTo>
                <a:lnTo>
                  <a:pt x="15120468" y="815682"/>
                </a:lnTo>
                <a:lnTo>
                  <a:pt x="15114600" y="836764"/>
                </a:lnTo>
                <a:lnTo>
                  <a:pt x="15111832" y="846124"/>
                </a:lnTo>
                <a:lnTo>
                  <a:pt x="15095462" y="891057"/>
                </a:lnTo>
                <a:lnTo>
                  <a:pt x="15078825" y="936205"/>
                </a:lnTo>
                <a:lnTo>
                  <a:pt x="15062162" y="981583"/>
                </a:lnTo>
                <a:lnTo>
                  <a:pt x="15045754" y="1027176"/>
                </a:lnTo>
                <a:lnTo>
                  <a:pt x="15029815" y="1072984"/>
                </a:lnTo>
                <a:lnTo>
                  <a:pt x="15014626" y="1119022"/>
                </a:lnTo>
                <a:lnTo>
                  <a:pt x="15000415" y="1165288"/>
                </a:lnTo>
                <a:lnTo>
                  <a:pt x="14987448" y="1211770"/>
                </a:lnTo>
                <a:lnTo>
                  <a:pt x="14977415" y="1258176"/>
                </a:lnTo>
                <a:lnTo>
                  <a:pt x="14967966" y="1309370"/>
                </a:lnTo>
                <a:lnTo>
                  <a:pt x="14956104" y="1360716"/>
                </a:lnTo>
                <a:lnTo>
                  <a:pt x="14948345" y="1381785"/>
                </a:lnTo>
                <a:lnTo>
                  <a:pt x="15034400" y="1355572"/>
                </a:lnTo>
                <a:lnTo>
                  <a:pt x="15041106" y="1327061"/>
                </a:lnTo>
                <a:lnTo>
                  <a:pt x="15051304" y="1276235"/>
                </a:lnTo>
                <a:lnTo>
                  <a:pt x="15061565" y="1229842"/>
                </a:lnTo>
                <a:lnTo>
                  <a:pt x="15075726" y="1180020"/>
                </a:lnTo>
                <a:lnTo>
                  <a:pt x="15091271" y="1130300"/>
                </a:lnTo>
                <a:lnTo>
                  <a:pt x="15107882" y="1080706"/>
                </a:lnTo>
                <a:lnTo>
                  <a:pt x="15125205" y="1031252"/>
                </a:lnTo>
                <a:lnTo>
                  <a:pt x="15142896" y="981951"/>
                </a:lnTo>
                <a:lnTo>
                  <a:pt x="15160600" y="932802"/>
                </a:lnTo>
                <a:lnTo>
                  <a:pt x="15177973" y="883831"/>
                </a:lnTo>
                <a:lnTo>
                  <a:pt x="15200897" y="920419"/>
                </a:lnTo>
                <a:lnTo>
                  <a:pt x="15224976" y="961707"/>
                </a:lnTo>
                <a:lnTo>
                  <a:pt x="15247442" y="1003833"/>
                </a:lnTo>
                <a:lnTo>
                  <a:pt x="15271052" y="1049312"/>
                </a:lnTo>
                <a:lnTo>
                  <a:pt x="15295499" y="1097165"/>
                </a:lnTo>
                <a:lnTo>
                  <a:pt x="15345525" y="1195933"/>
                </a:lnTo>
                <a:lnTo>
                  <a:pt x="15370467" y="1244854"/>
                </a:lnTo>
                <a:lnTo>
                  <a:pt x="15374188" y="1252067"/>
                </a:lnTo>
                <a:lnTo>
                  <a:pt x="15448166" y="1229525"/>
                </a:lnTo>
                <a:close/>
              </a:path>
              <a:path w="17258665" h="9433560">
                <a:moveTo>
                  <a:pt x="15959417" y="1073797"/>
                </a:moveTo>
                <a:lnTo>
                  <a:pt x="15957360" y="1066495"/>
                </a:lnTo>
                <a:lnTo>
                  <a:pt x="15945409" y="1020025"/>
                </a:lnTo>
                <a:lnTo>
                  <a:pt x="15933687" y="973213"/>
                </a:lnTo>
                <a:lnTo>
                  <a:pt x="15921495" y="926515"/>
                </a:lnTo>
                <a:lnTo>
                  <a:pt x="15908173" y="880351"/>
                </a:lnTo>
                <a:lnTo>
                  <a:pt x="15893047" y="835152"/>
                </a:lnTo>
                <a:lnTo>
                  <a:pt x="15875432" y="791349"/>
                </a:lnTo>
                <a:lnTo>
                  <a:pt x="15854655" y="749388"/>
                </a:lnTo>
                <a:lnTo>
                  <a:pt x="15835275" y="716241"/>
                </a:lnTo>
                <a:lnTo>
                  <a:pt x="15800096" y="689457"/>
                </a:lnTo>
                <a:lnTo>
                  <a:pt x="15780271" y="687019"/>
                </a:lnTo>
                <a:lnTo>
                  <a:pt x="15770073" y="688746"/>
                </a:lnTo>
                <a:lnTo>
                  <a:pt x="15727744" y="722960"/>
                </a:lnTo>
                <a:lnTo>
                  <a:pt x="15704808" y="762762"/>
                </a:lnTo>
                <a:lnTo>
                  <a:pt x="15689123" y="799744"/>
                </a:lnTo>
                <a:lnTo>
                  <a:pt x="15673083" y="843686"/>
                </a:lnTo>
                <a:lnTo>
                  <a:pt x="15656941" y="893178"/>
                </a:lnTo>
                <a:lnTo>
                  <a:pt x="15640901" y="946823"/>
                </a:lnTo>
                <a:lnTo>
                  <a:pt x="15625204" y="1003185"/>
                </a:lnTo>
                <a:lnTo>
                  <a:pt x="15610078" y="1060881"/>
                </a:lnTo>
                <a:lnTo>
                  <a:pt x="15595740" y="1118476"/>
                </a:lnTo>
                <a:lnTo>
                  <a:pt x="15582418" y="1174584"/>
                </a:lnTo>
                <a:lnTo>
                  <a:pt x="15578989" y="1189672"/>
                </a:lnTo>
                <a:lnTo>
                  <a:pt x="15662415" y="1164259"/>
                </a:lnTo>
                <a:lnTo>
                  <a:pt x="15671762" y="1125067"/>
                </a:lnTo>
                <a:lnTo>
                  <a:pt x="15686342" y="1067104"/>
                </a:lnTo>
                <a:lnTo>
                  <a:pt x="15701709" y="1009421"/>
                </a:lnTo>
                <a:lnTo>
                  <a:pt x="15717660" y="953528"/>
                </a:lnTo>
                <a:lnTo>
                  <a:pt x="15733929" y="900950"/>
                </a:lnTo>
                <a:lnTo>
                  <a:pt x="15750286" y="853198"/>
                </a:lnTo>
                <a:lnTo>
                  <a:pt x="15766872" y="810641"/>
                </a:lnTo>
                <a:lnTo>
                  <a:pt x="15782925" y="776935"/>
                </a:lnTo>
                <a:lnTo>
                  <a:pt x="15784513" y="780072"/>
                </a:lnTo>
                <a:lnTo>
                  <a:pt x="15786113" y="782434"/>
                </a:lnTo>
                <a:lnTo>
                  <a:pt x="15809417" y="830122"/>
                </a:lnTo>
                <a:lnTo>
                  <a:pt x="15827985" y="878433"/>
                </a:lnTo>
                <a:lnTo>
                  <a:pt x="15843593" y="928331"/>
                </a:lnTo>
                <a:lnTo>
                  <a:pt x="15857258" y="979208"/>
                </a:lnTo>
                <a:lnTo>
                  <a:pt x="15869946" y="1030439"/>
                </a:lnTo>
                <a:lnTo>
                  <a:pt x="15882646" y="1081455"/>
                </a:lnTo>
                <a:lnTo>
                  <a:pt x="15886621" y="1095971"/>
                </a:lnTo>
                <a:lnTo>
                  <a:pt x="15959417" y="1073797"/>
                </a:lnTo>
                <a:close/>
              </a:path>
              <a:path w="17258665" h="9433560">
                <a:moveTo>
                  <a:pt x="16506495" y="907135"/>
                </a:moveTo>
                <a:lnTo>
                  <a:pt x="16499040" y="890651"/>
                </a:lnTo>
                <a:lnTo>
                  <a:pt x="16477285" y="842124"/>
                </a:lnTo>
                <a:lnTo>
                  <a:pt x="16461943" y="807554"/>
                </a:lnTo>
                <a:lnTo>
                  <a:pt x="16455682" y="793457"/>
                </a:lnTo>
                <a:lnTo>
                  <a:pt x="16433356" y="752513"/>
                </a:lnTo>
                <a:lnTo>
                  <a:pt x="16394164" y="721410"/>
                </a:lnTo>
                <a:lnTo>
                  <a:pt x="16379686" y="719950"/>
                </a:lnTo>
                <a:lnTo>
                  <a:pt x="16365601" y="722693"/>
                </a:lnTo>
                <a:lnTo>
                  <a:pt x="16329813" y="745985"/>
                </a:lnTo>
                <a:lnTo>
                  <a:pt x="16298634" y="786688"/>
                </a:lnTo>
                <a:lnTo>
                  <a:pt x="16279508" y="822337"/>
                </a:lnTo>
                <a:lnTo>
                  <a:pt x="16260369" y="864768"/>
                </a:lnTo>
                <a:lnTo>
                  <a:pt x="16241217" y="912952"/>
                </a:lnTo>
                <a:lnTo>
                  <a:pt x="16225076" y="958710"/>
                </a:lnTo>
                <a:lnTo>
                  <a:pt x="16212642" y="996657"/>
                </a:lnTo>
                <a:lnTo>
                  <a:pt x="16300996" y="969733"/>
                </a:lnTo>
                <a:lnTo>
                  <a:pt x="16312160" y="938136"/>
                </a:lnTo>
                <a:lnTo>
                  <a:pt x="16326053" y="901827"/>
                </a:lnTo>
                <a:lnTo>
                  <a:pt x="16340176" y="868908"/>
                </a:lnTo>
                <a:lnTo>
                  <a:pt x="16354451" y="840130"/>
                </a:lnTo>
                <a:lnTo>
                  <a:pt x="16368789" y="816216"/>
                </a:lnTo>
                <a:lnTo>
                  <a:pt x="16371189" y="813066"/>
                </a:lnTo>
                <a:lnTo>
                  <a:pt x="16372789" y="809917"/>
                </a:lnTo>
                <a:lnTo>
                  <a:pt x="16405505" y="872210"/>
                </a:lnTo>
                <a:lnTo>
                  <a:pt x="16427285" y="920927"/>
                </a:lnTo>
                <a:lnTo>
                  <a:pt x="16431387" y="930021"/>
                </a:lnTo>
                <a:lnTo>
                  <a:pt x="16506495" y="907135"/>
                </a:lnTo>
                <a:close/>
              </a:path>
              <a:path w="17258665" h="9433560">
                <a:moveTo>
                  <a:pt x="16543935" y="4642116"/>
                </a:moveTo>
                <a:lnTo>
                  <a:pt x="16543223" y="4642116"/>
                </a:lnTo>
                <a:lnTo>
                  <a:pt x="16540493" y="4648860"/>
                </a:lnTo>
                <a:lnTo>
                  <a:pt x="16539655" y="4654816"/>
                </a:lnTo>
                <a:lnTo>
                  <a:pt x="16538080" y="4654816"/>
                </a:lnTo>
                <a:lnTo>
                  <a:pt x="16527793" y="4680216"/>
                </a:lnTo>
                <a:lnTo>
                  <a:pt x="16527780" y="4692916"/>
                </a:lnTo>
                <a:lnTo>
                  <a:pt x="16543935" y="4642116"/>
                </a:lnTo>
                <a:close/>
              </a:path>
              <a:path w="17258665" h="9433560">
                <a:moveTo>
                  <a:pt x="16765562" y="4093299"/>
                </a:moveTo>
                <a:lnTo>
                  <a:pt x="16723271" y="4082084"/>
                </a:lnTo>
                <a:lnTo>
                  <a:pt x="16650704" y="4059936"/>
                </a:lnTo>
                <a:lnTo>
                  <a:pt x="16579482" y="4035107"/>
                </a:lnTo>
                <a:lnTo>
                  <a:pt x="16542042" y="4020299"/>
                </a:lnTo>
                <a:lnTo>
                  <a:pt x="16535502" y="4017314"/>
                </a:lnTo>
                <a:lnTo>
                  <a:pt x="16528961" y="4014940"/>
                </a:lnTo>
                <a:lnTo>
                  <a:pt x="16523018" y="4011968"/>
                </a:lnTo>
                <a:lnTo>
                  <a:pt x="16517671" y="4009593"/>
                </a:lnTo>
                <a:lnTo>
                  <a:pt x="16512324" y="4006621"/>
                </a:lnTo>
                <a:lnTo>
                  <a:pt x="16506978" y="4004830"/>
                </a:lnTo>
                <a:lnTo>
                  <a:pt x="16504603" y="4003052"/>
                </a:lnTo>
                <a:lnTo>
                  <a:pt x="16500437" y="4003052"/>
                </a:lnTo>
                <a:lnTo>
                  <a:pt x="16498062" y="4006024"/>
                </a:lnTo>
                <a:lnTo>
                  <a:pt x="16496284" y="4008996"/>
                </a:lnTo>
                <a:lnTo>
                  <a:pt x="16497465" y="4013162"/>
                </a:lnTo>
                <a:lnTo>
                  <a:pt x="16500437" y="4014343"/>
                </a:lnTo>
                <a:lnTo>
                  <a:pt x="16505200" y="4019105"/>
                </a:lnTo>
                <a:lnTo>
                  <a:pt x="16510546" y="4023271"/>
                </a:lnTo>
                <a:lnTo>
                  <a:pt x="16516490" y="4026839"/>
                </a:lnTo>
                <a:lnTo>
                  <a:pt x="16523018" y="4030992"/>
                </a:lnTo>
                <a:lnTo>
                  <a:pt x="16528961" y="4035107"/>
                </a:lnTo>
                <a:lnTo>
                  <a:pt x="16538474" y="4039870"/>
                </a:lnTo>
                <a:lnTo>
                  <a:pt x="16541445" y="4041648"/>
                </a:lnTo>
                <a:lnTo>
                  <a:pt x="16543820" y="4042841"/>
                </a:lnTo>
                <a:lnTo>
                  <a:pt x="16576866" y="4059720"/>
                </a:lnTo>
                <a:lnTo>
                  <a:pt x="16610737" y="4074871"/>
                </a:lnTo>
                <a:lnTo>
                  <a:pt x="16679888" y="4101109"/>
                </a:lnTo>
                <a:lnTo>
                  <a:pt x="16734130" y="4118584"/>
                </a:lnTo>
                <a:lnTo>
                  <a:pt x="16753167" y="4123906"/>
                </a:lnTo>
                <a:lnTo>
                  <a:pt x="16765562" y="4093299"/>
                </a:lnTo>
                <a:close/>
              </a:path>
              <a:path w="17258665" h="9433560">
                <a:moveTo>
                  <a:pt x="17077754" y="733132"/>
                </a:moveTo>
                <a:lnTo>
                  <a:pt x="17069753" y="728256"/>
                </a:lnTo>
                <a:lnTo>
                  <a:pt x="17056646" y="724344"/>
                </a:lnTo>
                <a:lnTo>
                  <a:pt x="17044721" y="724103"/>
                </a:lnTo>
                <a:lnTo>
                  <a:pt x="17034307" y="726567"/>
                </a:lnTo>
                <a:lnTo>
                  <a:pt x="16991292" y="758825"/>
                </a:lnTo>
                <a:lnTo>
                  <a:pt x="16990695" y="759650"/>
                </a:lnTo>
                <a:lnTo>
                  <a:pt x="17077754" y="733132"/>
                </a:lnTo>
                <a:close/>
              </a:path>
              <a:path w="17258665" h="9433560">
                <a:moveTo>
                  <a:pt x="17105567" y="9362034"/>
                </a:moveTo>
                <a:lnTo>
                  <a:pt x="16989044" y="9433496"/>
                </a:lnTo>
                <a:lnTo>
                  <a:pt x="16998531" y="9433496"/>
                </a:lnTo>
                <a:lnTo>
                  <a:pt x="17082529" y="9382696"/>
                </a:lnTo>
                <a:lnTo>
                  <a:pt x="17105567" y="9362034"/>
                </a:lnTo>
                <a:close/>
              </a:path>
              <a:path w="17258665" h="9433560">
                <a:moveTo>
                  <a:pt x="17146905" y="3142386"/>
                </a:moveTo>
                <a:lnTo>
                  <a:pt x="17146308" y="3142386"/>
                </a:lnTo>
                <a:lnTo>
                  <a:pt x="17146905" y="3142983"/>
                </a:lnTo>
                <a:lnTo>
                  <a:pt x="17146905" y="3142386"/>
                </a:lnTo>
                <a:close/>
              </a:path>
              <a:path w="17258665" h="9433560">
                <a:moveTo>
                  <a:pt x="17147934" y="3149460"/>
                </a:moveTo>
                <a:lnTo>
                  <a:pt x="17144530" y="3144761"/>
                </a:lnTo>
                <a:lnTo>
                  <a:pt x="17142740" y="3142386"/>
                </a:lnTo>
                <a:lnTo>
                  <a:pt x="17140962" y="3139465"/>
                </a:lnTo>
                <a:lnTo>
                  <a:pt x="17139171" y="3137674"/>
                </a:lnTo>
                <a:lnTo>
                  <a:pt x="17138587" y="3137090"/>
                </a:lnTo>
                <a:lnTo>
                  <a:pt x="17138587" y="3137674"/>
                </a:lnTo>
                <a:lnTo>
                  <a:pt x="17110101" y="3107359"/>
                </a:lnTo>
                <a:lnTo>
                  <a:pt x="17108907" y="3106166"/>
                </a:lnTo>
                <a:lnTo>
                  <a:pt x="17106532" y="3106166"/>
                </a:lnTo>
                <a:lnTo>
                  <a:pt x="17104157" y="3108541"/>
                </a:lnTo>
                <a:lnTo>
                  <a:pt x="17104157" y="3110331"/>
                </a:lnTo>
                <a:lnTo>
                  <a:pt x="17105338" y="3111512"/>
                </a:lnTo>
                <a:lnTo>
                  <a:pt x="17106532" y="3113900"/>
                </a:lnTo>
                <a:lnTo>
                  <a:pt x="17107129" y="3116275"/>
                </a:lnTo>
                <a:lnTo>
                  <a:pt x="17108323" y="3118650"/>
                </a:lnTo>
                <a:lnTo>
                  <a:pt x="17109504" y="3121622"/>
                </a:lnTo>
                <a:lnTo>
                  <a:pt x="17111295" y="3124593"/>
                </a:lnTo>
                <a:lnTo>
                  <a:pt x="17112476" y="3126981"/>
                </a:lnTo>
                <a:lnTo>
                  <a:pt x="17116044" y="3133521"/>
                </a:lnTo>
                <a:lnTo>
                  <a:pt x="17119613" y="3139465"/>
                </a:lnTo>
                <a:lnTo>
                  <a:pt x="17122585" y="3145955"/>
                </a:lnTo>
                <a:lnTo>
                  <a:pt x="17132592" y="3164979"/>
                </a:lnTo>
                <a:lnTo>
                  <a:pt x="17137647" y="3174847"/>
                </a:lnTo>
                <a:lnTo>
                  <a:pt x="17147934" y="3149460"/>
                </a:lnTo>
                <a:close/>
              </a:path>
              <a:path w="17258665" h="9433560">
                <a:moveTo>
                  <a:pt x="17213860" y="2991116"/>
                </a:moveTo>
                <a:lnTo>
                  <a:pt x="17212209" y="2991116"/>
                </a:lnTo>
                <a:lnTo>
                  <a:pt x="16992181" y="3534118"/>
                </a:lnTo>
                <a:lnTo>
                  <a:pt x="16984841" y="3500132"/>
                </a:lnTo>
                <a:lnTo>
                  <a:pt x="16975811" y="3465842"/>
                </a:lnTo>
                <a:lnTo>
                  <a:pt x="16970947" y="3449332"/>
                </a:lnTo>
                <a:lnTo>
                  <a:pt x="16965410" y="3432822"/>
                </a:lnTo>
                <a:lnTo>
                  <a:pt x="16959428" y="3417582"/>
                </a:lnTo>
                <a:lnTo>
                  <a:pt x="16953218" y="3401072"/>
                </a:lnTo>
                <a:lnTo>
                  <a:pt x="16946868" y="3384562"/>
                </a:lnTo>
                <a:lnTo>
                  <a:pt x="16940289" y="3369322"/>
                </a:lnTo>
                <a:lnTo>
                  <a:pt x="16933495" y="3352812"/>
                </a:lnTo>
                <a:lnTo>
                  <a:pt x="16911460" y="3305822"/>
                </a:lnTo>
                <a:lnTo>
                  <a:pt x="16878796" y="3244862"/>
                </a:lnTo>
                <a:lnTo>
                  <a:pt x="16852342" y="3200412"/>
                </a:lnTo>
                <a:lnTo>
                  <a:pt x="16822496" y="3162312"/>
                </a:lnTo>
                <a:lnTo>
                  <a:pt x="16800500" y="3139452"/>
                </a:lnTo>
                <a:lnTo>
                  <a:pt x="16793375" y="3131832"/>
                </a:lnTo>
                <a:lnTo>
                  <a:pt x="16789210" y="3129292"/>
                </a:lnTo>
                <a:lnTo>
                  <a:pt x="16783266" y="3124212"/>
                </a:lnTo>
                <a:lnTo>
                  <a:pt x="16777919" y="3124212"/>
                </a:lnTo>
                <a:lnTo>
                  <a:pt x="16776129" y="3126752"/>
                </a:lnTo>
                <a:lnTo>
                  <a:pt x="16776129" y="3130562"/>
                </a:lnTo>
                <a:lnTo>
                  <a:pt x="16777323" y="3134372"/>
                </a:lnTo>
                <a:lnTo>
                  <a:pt x="16779101" y="3136912"/>
                </a:lnTo>
                <a:lnTo>
                  <a:pt x="16780891" y="3140722"/>
                </a:lnTo>
                <a:lnTo>
                  <a:pt x="16783266" y="3143262"/>
                </a:lnTo>
                <a:lnTo>
                  <a:pt x="16785044" y="3147072"/>
                </a:lnTo>
                <a:lnTo>
                  <a:pt x="16788613" y="3152152"/>
                </a:lnTo>
                <a:lnTo>
                  <a:pt x="16795750" y="3163582"/>
                </a:lnTo>
                <a:lnTo>
                  <a:pt x="16799319" y="3168662"/>
                </a:lnTo>
                <a:lnTo>
                  <a:pt x="16806444" y="3180092"/>
                </a:lnTo>
                <a:lnTo>
                  <a:pt x="16813505" y="3191522"/>
                </a:lnTo>
                <a:lnTo>
                  <a:pt x="16820464" y="3202952"/>
                </a:lnTo>
                <a:lnTo>
                  <a:pt x="16827246" y="3214382"/>
                </a:lnTo>
                <a:lnTo>
                  <a:pt x="16827246" y="3215652"/>
                </a:lnTo>
                <a:lnTo>
                  <a:pt x="16827843" y="3215652"/>
                </a:lnTo>
                <a:lnTo>
                  <a:pt x="16834434" y="3228352"/>
                </a:lnTo>
                <a:lnTo>
                  <a:pt x="16840848" y="3241052"/>
                </a:lnTo>
                <a:lnTo>
                  <a:pt x="16853408" y="3265182"/>
                </a:lnTo>
                <a:lnTo>
                  <a:pt x="16876129" y="3310902"/>
                </a:lnTo>
                <a:lnTo>
                  <a:pt x="16883672" y="3327412"/>
                </a:lnTo>
                <a:lnTo>
                  <a:pt x="16890696" y="3342652"/>
                </a:lnTo>
                <a:lnTo>
                  <a:pt x="16897490" y="3357892"/>
                </a:lnTo>
                <a:lnTo>
                  <a:pt x="16904069" y="3373132"/>
                </a:lnTo>
                <a:lnTo>
                  <a:pt x="16910419" y="3389642"/>
                </a:lnTo>
                <a:lnTo>
                  <a:pt x="16915753" y="3402342"/>
                </a:lnTo>
                <a:lnTo>
                  <a:pt x="16920972" y="3416312"/>
                </a:lnTo>
                <a:lnTo>
                  <a:pt x="16925976" y="3430282"/>
                </a:lnTo>
                <a:lnTo>
                  <a:pt x="16930637" y="3442982"/>
                </a:lnTo>
                <a:lnTo>
                  <a:pt x="16946677" y="3497592"/>
                </a:lnTo>
                <a:lnTo>
                  <a:pt x="16956380" y="3542042"/>
                </a:lnTo>
                <a:lnTo>
                  <a:pt x="16964000" y="3586492"/>
                </a:lnTo>
                <a:lnTo>
                  <a:pt x="16965740" y="3599192"/>
                </a:lnTo>
                <a:lnTo>
                  <a:pt x="16973246" y="3580854"/>
                </a:lnTo>
                <a:lnTo>
                  <a:pt x="16935539" y="3673919"/>
                </a:lnTo>
                <a:lnTo>
                  <a:pt x="16943616" y="3653802"/>
                </a:lnTo>
                <a:lnTo>
                  <a:pt x="16934206" y="3646182"/>
                </a:lnTo>
                <a:lnTo>
                  <a:pt x="16829418" y="3550932"/>
                </a:lnTo>
                <a:lnTo>
                  <a:pt x="16819487" y="3542042"/>
                </a:lnTo>
                <a:lnTo>
                  <a:pt x="16788257" y="3514102"/>
                </a:lnTo>
                <a:lnTo>
                  <a:pt x="16755694" y="3484892"/>
                </a:lnTo>
                <a:lnTo>
                  <a:pt x="16742893" y="3474732"/>
                </a:lnTo>
                <a:lnTo>
                  <a:pt x="16744671" y="3470922"/>
                </a:lnTo>
                <a:lnTo>
                  <a:pt x="16745865" y="3467112"/>
                </a:lnTo>
                <a:lnTo>
                  <a:pt x="16745865" y="3463302"/>
                </a:lnTo>
                <a:lnTo>
                  <a:pt x="16745268" y="3459492"/>
                </a:lnTo>
                <a:lnTo>
                  <a:pt x="16745268" y="3455682"/>
                </a:lnTo>
                <a:lnTo>
                  <a:pt x="16744671" y="3453142"/>
                </a:lnTo>
                <a:lnTo>
                  <a:pt x="16743490" y="3445522"/>
                </a:lnTo>
                <a:lnTo>
                  <a:pt x="16741699" y="3434092"/>
                </a:lnTo>
                <a:lnTo>
                  <a:pt x="16739921" y="3426472"/>
                </a:lnTo>
                <a:lnTo>
                  <a:pt x="16736581" y="3411232"/>
                </a:lnTo>
                <a:lnTo>
                  <a:pt x="16734409" y="3402342"/>
                </a:lnTo>
                <a:lnTo>
                  <a:pt x="16724465" y="3365512"/>
                </a:lnTo>
                <a:lnTo>
                  <a:pt x="16709581" y="3319792"/>
                </a:lnTo>
                <a:lnTo>
                  <a:pt x="16690289" y="3275342"/>
                </a:lnTo>
                <a:lnTo>
                  <a:pt x="16682936" y="3261372"/>
                </a:lnTo>
                <a:lnTo>
                  <a:pt x="16675126" y="3246132"/>
                </a:lnTo>
                <a:lnTo>
                  <a:pt x="16673945" y="3244862"/>
                </a:lnTo>
                <a:lnTo>
                  <a:pt x="16672751" y="3242322"/>
                </a:lnTo>
                <a:lnTo>
                  <a:pt x="16671557" y="3241052"/>
                </a:lnTo>
                <a:lnTo>
                  <a:pt x="16672154" y="3242322"/>
                </a:lnTo>
                <a:lnTo>
                  <a:pt x="16668687" y="3235972"/>
                </a:lnTo>
                <a:lnTo>
                  <a:pt x="16661956" y="3224542"/>
                </a:lnTo>
                <a:lnTo>
                  <a:pt x="16658489" y="3218192"/>
                </a:lnTo>
                <a:lnTo>
                  <a:pt x="16650005" y="3204222"/>
                </a:lnTo>
                <a:lnTo>
                  <a:pt x="16641471" y="3191522"/>
                </a:lnTo>
                <a:lnTo>
                  <a:pt x="16632847" y="3177552"/>
                </a:lnTo>
                <a:lnTo>
                  <a:pt x="16624059" y="3164852"/>
                </a:lnTo>
                <a:lnTo>
                  <a:pt x="16604437" y="3138182"/>
                </a:lnTo>
                <a:lnTo>
                  <a:pt x="16601466" y="3133102"/>
                </a:lnTo>
                <a:lnTo>
                  <a:pt x="16594341" y="3125482"/>
                </a:lnTo>
                <a:lnTo>
                  <a:pt x="16591953" y="3121672"/>
                </a:lnTo>
                <a:lnTo>
                  <a:pt x="16589578" y="3119132"/>
                </a:lnTo>
                <a:lnTo>
                  <a:pt x="16586607" y="3116592"/>
                </a:lnTo>
                <a:lnTo>
                  <a:pt x="16586010" y="3115322"/>
                </a:lnTo>
                <a:lnTo>
                  <a:pt x="16584232" y="3114052"/>
                </a:lnTo>
                <a:lnTo>
                  <a:pt x="16582454" y="3115322"/>
                </a:lnTo>
                <a:lnTo>
                  <a:pt x="16581260" y="3116592"/>
                </a:lnTo>
                <a:lnTo>
                  <a:pt x="16581260" y="3117862"/>
                </a:lnTo>
                <a:lnTo>
                  <a:pt x="16582454" y="3119132"/>
                </a:lnTo>
                <a:lnTo>
                  <a:pt x="16583635" y="3122942"/>
                </a:lnTo>
                <a:lnTo>
                  <a:pt x="16585426" y="3125482"/>
                </a:lnTo>
                <a:lnTo>
                  <a:pt x="16587204" y="3129292"/>
                </a:lnTo>
                <a:lnTo>
                  <a:pt x="16589578" y="3133102"/>
                </a:lnTo>
                <a:lnTo>
                  <a:pt x="16591953" y="3138182"/>
                </a:lnTo>
                <a:lnTo>
                  <a:pt x="16594341" y="3141992"/>
                </a:lnTo>
                <a:lnTo>
                  <a:pt x="16601897" y="3157232"/>
                </a:lnTo>
                <a:lnTo>
                  <a:pt x="16623462" y="3199142"/>
                </a:lnTo>
                <a:lnTo>
                  <a:pt x="16637242" y="3229622"/>
                </a:lnTo>
                <a:lnTo>
                  <a:pt x="16643807" y="3243592"/>
                </a:lnTo>
                <a:lnTo>
                  <a:pt x="16650157" y="3258832"/>
                </a:lnTo>
                <a:lnTo>
                  <a:pt x="16651351" y="3262642"/>
                </a:lnTo>
                <a:lnTo>
                  <a:pt x="16652545" y="3263912"/>
                </a:lnTo>
                <a:lnTo>
                  <a:pt x="16654920" y="3270262"/>
                </a:lnTo>
                <a:lnTo>
                  <a:pt x="16657892" y="3277882"/>
                </a:lnTo>
                <a:lnTo>
                  <a:pt x="16660267" y="3284232"/>
                </a:lnTo>
                <a:lnTo>
                  <a:pt x="16680256" y="3342652"/>
                </a:lnTo>
                <a:lnTo>
                  <a:pt x="16697122" y="3403612"/>
                </a:lnTo>
                <a:lnTo>
                  <a:pt x="16706037" y="3445522"/>
                </a:lnTo>
                <a:lnTo>
                  <a:pt x="16654323" y="3403612"/>
                </a:lnTo>
                <a:lnTo>
                  <a:pt x="16599281" y="3361702"/>
                </a:lnTo>
                <a:lnTo>
                  <a:pt x="16561943" y="3333762"/>
                </a:lnTo>
                <a:lnTo>
                  <a:pt x="16543223" y="3321062"/>
                </a:lnTo>
                <a:lnTo>
                  <a:pt x="16505797" y="3293122"/>
                </a:lnTo>
                <a:lnTo>
                  <a:pt x="16466503" y="3265182"/>
                </a:lnTo>
                <a:lnTo>
                  <a:pt x="16446716" y="3252482"/>
                </a:lnTo>
                <a:lnTo>
                  <a:pt x="16426764" y="3238512"/>
                </a:lnTo>
                <a:lnTo>
                  <a:pt x="16407968" y="3225812"/>
                </a:lnTo>
                <a:lnTo>
                  <a:pt x="16398431" y="3220732"/>
                </a:lnTo>
                <a:lnTo>
                  <a:pt x="16388741" y="3214382"/>
                </a:lnTo>
                <a:lnTo>
                  <a:pt x="16376853" y="3206762"/>
                </a:lnTo>
                <a:lnTo>
                  <a:pt x="16370910" y="3205492"/>
                </a:lnTo>
                <a:lnTo>
                  <a:pt x="16367341" y="3202952"/>
                </a:lnTo>
                <a:lnTo>
                  <a:pt x="16365563" y="3204222"/>
                </a:lnTo>
                <a:lnTo>
                  <a:pt x="16364369" y="3204222"/>
                </a:lnTo>
                <a:lnTo>
                  <a:pt x="16363772" y="3205492"/>
                </a:lnTo>
                <a:lnTo>
                  <a:pt x="16364966" y="3208032"/>
                </a:lnTo>
                <a:lnTo>
                  <a:pt x="16366160" y="3209302"/>
                </a:lnTo>
                <a:lnTo>
                  <a:pt x="16367341" y="3209302"/>
                </a:lnTo>
                <a:lnTo>
                  <a:pt x="16369716" y="3211842"/>
                </a:lnTo>
                <a:lnTo>
                  <a:pt x="16375660" y="3215652"/>
                </a:lnTo>
                <a:lnTo>
                  <a:pt x="16385464" y="3223272"/>
                </a:lnTo>
                <a:lnTo>
                  <a:pt x="16395268" y="3229622"/>
                </a:lnTo>
                <a:lnTo>
                  <a:pt x="16414877" y="3244862"/>
                </a:lnTo>
                <a:lnTo>
                  <a:pt x="16452914" y="3275342"/>
                </a:lnTo>
                <a:lnTo>
                  <a:pt x="16472510" y="3290582"/>
                </a:lnTo>
                <a:lnTo>
                  <a:pt x="16492055" y="3307092"/>
                </a:lnTo>
                <a:lnTo>
                  <a:pt x="16530752" y="3337572"/>
                </a:lnTo>
                <a:lnTo>
                  <a:pt x="16585324" y="3383292"/>
                </a:lnTo>
                <a:lnTo>
                  <a:pt x="16603256" y="3399802"/>
                </a:lnTo>
                <a:lnTo>
                  <a:pt x="16620719" y="3413772"/>
                </a:lnTo>
                <a:lnTo>
                  <a:pt x="16638296" y="3429012"/>
                </a:lnTo>
                <a:lnTo>
                  <a:pt x="16673348" y="3458222"/>
                </a:lnTo>
                <a:lnTo>
                  <a:pt x="16681463" y="3465842"/>
                </a:lnTo>
                <a:lnTo>
                  <a:pt x="16697922" y="3479812"/>
                </a:lnTo>
                <a:lnTo>
                  <a:pt x="16706037" y="3486162"/>
                </a:lnTo>
                <a:lnTo>
                  <a:pt x="16712730" y="3492512"/>
                </a:lnTo>
                <a:lnTo>
                  <a:pt x="16726103" y="3503942"/>
                </a:lnTo>
                <a:lnTo>
                  <a:pt x="16732784" y="3510292"/>
                </a:lnTo>
                <a:lnTo>
                  <a:pt x="16725202" y="3511562"/>
                </a:lnTo>
                <a:lnTo>
                  <a:pt x="16717556" y="3511562"/>
                </a:lnTo>
                <a:lnTo>
                  <a:pt x="16709797" y="3512832"/>
                </a:lnTo>
                <a:lnTo>
                  <a:pt x="16701872" y="3512832"/>
                </a:lnTo>
                <a:lnTo>
                  <a:pt x="16686721" y="3514102"/>
                </a:lnTo>
                <a:lnTo>
                  <a:pt x="16656406" y="3511562"/>
                </a:lnTo>
                <a:lnTo>
                  <a:pt x="16636492" y="3511562"/>
                </a:lnTo>
                <a:lnTo>
                  <a:pt x="16635298" y="3510292"/>
                </a:lnTo>
                <a:lnTo>
                  <a:pt x="16629355" y="3510292"/>
                </a:lnTo>
                <a:lnTo>
                  <a:pt x="16626434" y="3509022"/>
                </a:lnTo>
                <a:lnTo>
                  <a:pt x="16610381" y="3507752"/>
                </a:lnTo>
                <a:lnTo>
                  <a:pt x="16575685" y="3502672"/>
                </a:lnTo>
                <a:lnTo>
                  <a:pt x="16541445" y="3495052"/>
                </a:lnTo>
                <a:lnTo>
                  <a:pt x="16537877" y="3495052"/>
                </a:lnTo>
                <a:lnTo>
                  <a:pt x="16536099" y="3493782"/>
                </a:lnTo>
                <a:lnTo>
                  <a:pt x="16516401" y="3489972"/>
                </a:lnTo>
                <a:lnTo>
                  <a:pt x="16477018" y="3479812"/>
                </a:lnTo>
                <a:lnTo>
                  <a:pt x="16457664" y="3473462"/>
                </a:lnTo>
                <a:lnTo>
                  <a:pt x="16439490" y="3468382"/>
                </a:lnTo>
                <a:lnTo>
                  <a:pt x="16385756" y="3449332"/>
                </a:lnTo>
                <a:lnTo>
                  <a:pt x="16368535" y="3444252"/>
                </a:lnTo>
                <a:lnTo>
                  <a:pt x="16351301" y="3437902"/>
                </a:lnTo>
                <a:lnTo>
                  <a:pt x="16344761" y="3436632"/>
                </a:lnTo>
                <a:lnTo>
                  <a:pt x="16338817" y="3435362"/>
                </a:lnTo>
                <a:lnTo>
                  <a:pt x="16332289" y="3432822"/>
                </a:lnTo>
                <a:lnTo>
                  <a:pt x="16329902" y="3432822"/>
                </a:lnTo>
                <a:lnTo>
                  <a:pt x="16326942" y="3431552"/>
                </a:lnTo>
                <a:lnTo>
                  <a:pt x="16324568" y="3431552"/>
                </a:lnTo>
                <a:lnTo>
                  <a:pt x="16322777" y="3430282"/>
                </a:lnTo>
                <a:lnTo>
                  <a:pt x="16319805" y="3430282"/>
                </a:lnTo>
                <a:lnTo>
                  <a:pt x="16316236" y="3431552"/>
                </a:lnTo>
                <a:lnTo>
                  <a:pt x="16315055" y="3435362"/>
                </a:lnTo>
                <a:lnTo>
                  <a:pt x="16315652" y="3437902"/>
                </a:lnTo>
                <a:lnTo>
                  <a:pt x="16316833" y="3440442"/>
                </a:lnTo>
                <a:lnTo>
                  <a:pt x="16322777" y="3444252"/>
                </a:lnTo>
                <a:lnTo>
                  <a:pt x="16326346" y="3446792"/>
                </a:lnTo>
                <a:lnTo>
                  <a:pt x="16329902" y="3448062"/>
                </a:lnTo>
                <a:lnTo>
                  <a:pt x="16334067" y="3450602"/>
                </a:lnTo>
                <a:lnTo>
                  <a:pt x="16335261" y="3450602"/>
                </a:lnTo>
                <a:lnTo>
                  <a:pt x="16335845" y="3451872"/>
                </a:lnTo>
                <a:lnTo>
                  <a:pt x="16341649" y="3454412"/>
                </a:lnTo>
                <a:lnTo>
                  <a:pt x="16347516" y="3458222"/>
                </a:lnTo>
                <a:lnTo>
                  <a:pt x="16353485" y="3460762"/>
                </a:lnTo>
                <a:lnTo>
                  <a:pt x="16359620" y="3463302"/>
                </a:lnTo>
                <a:lnTo>
                  <a:pt x="16371659" y="3469652"/>
                </a:lnTo>
                <a:lnTo>
                  <a:pt x="16408337" y="3484892"/>
                </a:lnTo>
                <a:lnTo>
                  <a:pt x="16426180" y="3492512"/>
                </a:lnTo>
                <a:lnTo>
                  <a:pt x="16480841" y="3511562"/>
                </a:lnTo>
                <a:lnTo>
                  <a:pt x="16499116" y="3516642"/>
                </a:lnTo>
                <a:lnTo>
                  <a:pt x="16517455" y="3522992"/>
                </a:lnTo>
                <a:lnTo>
                  <a:pt x="16535896" y="3528072"/>
                </a:lnTo>
                <a:lnTo>
                  <a:pt x="16554514" y="3531882"/>
                </a:lnTo>
                <a:lnTo>
                  <a:pt x="16555695" y="3531882"/>
                </a:lnTo>
                <a:lnTo>
                  <a:pt x="16556292" y="3533152"/>
                </a:lnTo>
                <a:lnTo>
                  <a:pt x="16557486" y="3533152"/>
                </a:lnTo>
                <a:lnTo>
                  <a:pt x="16580765" y="3538232"/>
                </a:lnTo>
                <a:lnTo>
                  <a:pt x="16604209" y="3542042"/>
                </a:lnTo>
                <a:lnTo>
                  <a:pt x="16627767" y="3544582"/>
                </a:lnTo>
                <a:lnTo>
                  <a:pt x="16651351" y="3548392"/>
                </a:lnTo>
                <a:lnTo>
                  <a:pt x="16668826" y="3549662"/>
                </a:lnTo>
                <a:lnTo>
                  <a:pt x="16721493" y="3549662"/>
                </a:lnTo>
                <a:lnTo>
                  <a:pt x="16728085" y="3548392"/>
                </a:lnTo>
                <a:lnTo>
                  <a:pt x="16734574" y="3548392"/>
                </a:lnTo>
                <a:lnTo>
                  <a:pt x="16741051" y="3547122"/>
                </a:lnTo>
                <a:lnTo>
                  <a:pt x="16747643" y="3547122"/>
                </a:lnTo>
                <a:lnTo>
                  <a:pt x="16750627" y="3545852"/>
                </a:lnTo>
                <a:lnTo>
                  <a:pt x="16755923" y="3545852"/>
                </a:lnTo>
                <a:lnTo>
                  <a:pt x="16759492" y="3544582"/>
                </a:lnTo>
                <a:lnTo>
                  <a:pt x="16763645" y="3544582"/>
                </a:lnTo>
                <a:lnTo>
                  <a:pt x="16767213" y="3543312"/>
                </a:lnTo>
                <a:lnTo>
                  <a:pt x="16767810" y="3543312"/>
                </a:lnTo>
                <a:lnTo>
                  <a:pt x="16768407" y="3542042"/>
                </a:lnTo>
                <a:lnTo>
                  <a:pt x="16769004" y="3542042"/>
                </a:lnTo>
                <a:lnTo>
                  <a:pt x="16811206" y="3581412"/>
                </a:lnTo>
                <a:lnTo>
                  <a:pt x="16889019" y="3652532"/>
                </a:lnTo>
                <a:lnTo>
                  <a:pt x="16887838" y="3655072"/>
                </a:lnTo>
                <a:lnTo>
                  <a:pt x="16886644" y="3655072"/>
                </a:lnTo>
                <a:lnTo>
                  <a:pt x="16883672" y="3658882"/>
                </a:lnTo>
                <a:lnTo>
                  <a:pt x="16880751" y="3660152"/>
                </a:lnTo>
                <a:lnTo>
                  <a:pt x="16877183" y="3663962"/>
                </a:lnTo>
                <a:lnTo>
                  <a:pt x="16873017" y="3667772"/>
                </a:lnTo>
                <a:lnTo>
                  <a:pt x="16863518" y="3674122"/>
                </a:lnTo>
                <a:lnTo>
                  <a:pt x="16856723" y="3677932"/>
                </a:lnTo>
                <a:lnTo>
                  <a:pt x="16849763" y="3681742"/>
                </a:lnTo>
                <a:lnTo>
                  <a:pt x="16842702" y="3684282"/>
                </a:lnTo>
                <a:lnTo>
                  <a:pt x="16835577" y="3688092"/>
                </a:lnTo>
                <a:lnTo>
                  <a:pt x="16825316" y="3691902"/>
                </a:lnTo>
                <a:lnTo>
                  <a:pt x="16815067" y="3696982"/>
                </a:lnTo>
                <a:lnTo>
                  <a:pt x="16794556" y="3704602"/>
                </a:lnTo>
                <a:lnTo>
                  <a:pt x="16780739" y="3708412"/>
                </a:lnTo>
                <a:lnTo>
                  <a:pt x="16766921" y="3710952"/>
                </a:lnTo>
                <a:lnTo>
                  <a:pt x="16753116" y="3714762"/>
                </a:lnTo>
                <a:lnTo>
                  <a:pt x="16739324" y="3717302"/>
                </a:lnTo>
                <a:lnTo>
                  <a:pt x="16715334" y="3721112"/>
                </a:lnTo>
                <a:lnTo>
                  <a:pt x="16691407" y="3723652"/>
                </a:lnTo>
                <a:lnTo>
                  <a:pt x="16643033" y="3726192"/>
                </a:lnTo>
                <a:lnTo>
                  <a:pt x="16630485" y="3727462"/>
                </a:lnTo>
                <a:lnTo>
                  <a:pt x="16574631" y="3727462"/>
                </a:lnTo>
                <a:lnTo>
                  <a:pt x="16538563" y="3726192"/>
                </a:lnTo>
                <a:lnTo>
                  <a:pt x="16473107" y="3726192"/>
                </a:lnTo>
                <a:lnTo>
                  <a:pt x="16467760" y="3727462"/>
                </a:lnTo>
                <a:lnTo>
                  <a:pt x="16464788" y="3727462"/>
                </a:lnTo>
                <a:lnTo>
                  <a:pt x="16458845" y="3728732"/>
                </a:lnTo>
                <a:lnTo>
                  <a:pt x="16456470" y="3728732"/>
                </a:lnTo>
                <a:lnTo>
                  <a:pt x="16454095" y="3730002"/>
                </a:lnTo>
                <a:lnTo>
                  <a:pt x="16453498" y="3732542"/>
                </a:lnTo>
                <a:lnTo>
                  <a:pt x="16452914" y="3733812"/>
                </a:lnTo>
                <a:lnTo>
                  <a:pt x="16453498" y="3736352"/>
                </a:lnTo>
                <a:lnTo>
                  <a:pt x="16455289" y="3737622"/>
                </a:lnTo>
                <a:lnTo>
                  <a:pt x="16458845" y="3738892"/>
                </a:lnTo>
                <a:lnTo>
                  <a:pt x="16460038" y="3738892"/>
                </a:lnTo>
                <a:lnTo>
                  <a:pt x="16475723" y="3742702"/>
                </a:lnTo>
                <a:lnTo>
                  <a:pt x="16484397" y="3745242"/>
                </a:lnTo>
                <a:lnTo>
                  <a:pt x="16493071" y="3746512"/>
                </a:lnTo>
                <a:lnTo>
                  <a:pt x="16501631" y="3749052"/>
                </a:lnTo>
                <a:lnTo>
                  <a:pt x="16527031" y="3752862"/>
                </a:lnTo>
                <a:lnTo>
                  <a:pt x="16535502" y="3752862"/>
                </a:lnTo>
                <a:lnTo>
                  <a:pt x="16553866" y="3755402"/>
                </a:lnTo>
                <a:lnTo>
                  <a:pt x="16609200" y="3759212"/>
                </a:lnTo>
                <a:lnTo>
                  <a:pt x="16645179" y="3759212"/>
                </a:lnTo>
                <a:lnTo>
                  <a:pt x="16681006" y="3757942"/>
                </a:lnTo>
                <a:lnTo>
                  <a:pt x="16716731" y="3755402"/>
                </a:lnTo>
                <a:lnTo>
                  <a:pt x="16752405" y="3750322"/>
                </a:lnTo>
                <a:lnTo>
                  <a:pt x="16760851" y="3747782"/>
                </a:lnTo>
                <a:lnTo>
                  <a:pt x="16777767" y="3745242"/>
                </a:lnTo>
                <a:lnTo>
                  <a:pt x="16829088" y="3730002"/>
                </a:lnTo>
                <a:lnTo>
                  <a:pt x="16853408" y="3718572"/>
                </a:lnTo>
                <a:lnTo>
                  <a:pt x="16860978" y="3714762"/>
                </a:lnTo>
                <a:lnTo>
                  <a:pt x="16868483" y="3712222"/>
                </a:lnTo>
                <a:lnTo>
                  <a:pt x="16875875" y="3707142"/>
                </a:lnTo>
                <a:lnTo>
                  <a:pt x="16883076" y="3703332"/>
                </a:lnTo>
                <a:lnTo>
                  <a:pt x="16892588" y="3696982"/>
                </a:lnTo>
                <a:lnTo>
                  <a:pt x="16897350" y="3694442"/>
                </a:lnTo>
                <a:lnTo>
                  <a:pt x="16897935" y="3693172"/>
                </a:lnTo>
                <a:lnTo>
                  <a:pt x="16899128" y="3693172"/>
                </a:lnTo>
                <a:lnTo>
                  <a:pt x="16900322" y="3691902"/>
                </a:lnTo>
                <a:lnTo>
                  <a:pt x="16900906" y="3691902"/>
                </a:lnTo>
                <a:lnTo>
                  <a:pt x="16900906" y="3690632"/>
                </a:lnTo>
                <a:lnTo>
                  <a:pt x="16902100" y="3689362"/>
                </a:lnTo>
                <a:lnTo>
                  <a:pt x="16903294" y="3689362"/>
                </a:lnTo>
                <a:lnTo>
                  <a:pt x="16904475" y="3688092"/>
                </a:lnTo>
                <a:lnTo>
                  <a:pt x="16906850" y="3686822"/>
                </a:lnTo>
                <a:lnTo>
                  <a:pt x="16910419" y="3681742"/>
                </a:lnTo>
                <a:lnTo>
                  <a:pt x="16914584" y="3677932"/>
                </a:lnTo>
                <a:lnTo>
                  <a:pt x="16923055" y="3685552"/>
                </a:lnTo>
                <a:lnTo>
                  <a:pt x="16928770" y="3690607"/>
                </a:lnTo>
                <a:lnTo>
                  <a:pt x="16564839" y="4588776"/>
                </a:lnTo>
                <a:lnTo>
                  <a:pt x="16566998" y="4591316"/>
                </a:lnTo>
                <a:lnTo>
                  <a:pt x="16567265" y="4591316"/>
                </a:lnTo>
                <a:lnTo>
                  <a:pt x="17213860" y="2991116"/>
                </a:lnTo>
                <a:close/>
              </a:path>
              <a:path w="17258665" h="9433560">
                <a:moveTo>
                  <a:pt x="17227652" y="2953016"/>
                </a:moveTo>
                <a:lnTo>
                  <a:pt x="17207535" y="2953016"/>
                </a:lnTo>
                <a:lnTo>
                  <a:pt x="17192384" y="2940316"/>
                </a:lnTo>
                <a:lnTo>
                  <a:pt x="17162056" y="2927616"/>
                </a:lnTo>
                <a:lnTo>
                  <a:pt x="17146905" y="2914916"/>
                </a:lnTo>
                <a:lnTo>
                  <a:pt x="17123372" y="2914916"/>
                </a:lnTo>
                <a:lnTo>
                  <a:pt x="17115447" y="2902216"/>
                </a:lnTo>
                <a:lnTo>
                  <a:pt x="17089793" y="2902216"/>
                </a:lnTo>
                <a:lnTo>
                  <a:pt x="17080967" y="2889516"/>
                </a:lnTo>
                <a:lnTo>
                  <a:pt x="17030446" y="2889516"/>
                </a:lnTo>
                <a:lnTo>
                  <a:pt x="17026878" y="2902216"/>
                </a:lnTo>
                <a:lnTo>
                  <a:pt x="17017365" y="2902216"/>
                </a:lnTo>
                <a:lnTo>
                  <a:pt x="17015587" y="2914916"/>
                </a:lnTo>
                <a:lnTo>
                  <a:pt x="17014990" y="2914916"/>
                </a:lnTo>
                <a:lnTo>
                  <a:pt x="17014990" y="2927616"/>
                </a:lnTo>
                <a:lnTo>
                  <a:pt x="17016184" y="2940316"/>
                </a:lnTo>
                <a:lnTo>
                  <a:pt x="17017530" y="2940316"/>
                </a:lnTo>
                <a:lnTo>
                  <a:pt x="17018927" y="2953016"/>
                </a:lnTo>
                <a:lnTo>
                  <a:pt x="17020439" y="2965716"/>
                </a:lnTo>
                <a:lnTo>
                  <a:pt x="17022128" y="2965716"/>
                </a:lnTo>
                <a:lnTo>
                  <a:pt x="17023995" y="2978416"/>
                </a:lnTo>
                <a:lnTo>
                  <a:pt x="17025912" y="2991116"/>
                </a:lnTo>
                <a:lnTo>
                  <a:pt x="17027729" y="2991116"/>
                </a:lnTo>
                <a:lnTo>
                  <a:pt x="17029253" y="3003816"/>
                </a:lnTo>
                <a:lnTo>
                  <a:pt x="17029849" y="3003816"/>
                </a:lnTo>
                <a:lnTo>
                  <a:pt x="17030446" y="3016516"/>
                </a:lnTo>
                <a:lnTo>
                  <a:pt x="17015308" y="3016516"/>
                </a:lnTo>
                <a:lnTo>
                  <a:pt x="17003802" y="3003816"/>
                </a:lnTo>
                <a:lnTo>
                  <a:pt x="16981158" y="3003816"/>
                </a:lnTo>
                <a:lnTo>
                  <a:pt x="16968674" y="2991116"/>
                </a:lnTo>
                <a:lnTo>
                  <a:pt x="16943705" y="2991116"/>
                </a:lnTo>
                <a:lnTo>
                  <a:pt x="16931221" y="2978416"/>
                </a:lnTo>
                <a:lnTo>
                  <a:pt x="16908641" y="2978416"/>
                </a:lnTo>
                <a:lnTo>
                  <a:pt x="16892588" y="2965716"/>
                </a:lnTo>
                <a:lnTo>
                  <a:pt x="16868305" y="2965716"/>
                </a:lnTo>
                <a:lnTo>
                  <a:pt x="16859949" y="2953016"/>
                </a:lnTo>
                <a:lnTo>
                  <a:pt x="16816693" y="2953016"/>
                </a:lnTo>
                <a:lnTo>
                  <a:pt x="16807269" y="2940316"/>
                </a:lnTo>
                <a:lnTo>
                  <a:pt x="16781475" y="2940316"/>
                </a:lnTo>
                <a:lnTo>
                  <a:pt x="16775532" y="2953016"/>
                </a:lnTo>
                <a:lnTo>
                  <a:pt x="16760673" y="2953016"/>
                </a:lnTo>
                <a:lnTo>
                  <a:pt x="16758895" y="2965716"/>
                </a:lnTo>
                <a:lnTo>
                  <a:pt x="16757104" y="2965716"/>
                </a:lnTo>
                <a:lnTo>
                  <a:pt x="16757104" y="2978416"/>
                </a:lnTo>
                <a:lnTo>
                  <a:pt x="16756520" y="2978416"/>
                </a:lnTo>
                <a:lnTo>
                  <a:pt x="16754729" y="3016516"/>
                </a:lnTo>
                <a:lnTo>
                  <a:pt x="16687127" y="3016516"/>
                </a:lnTo>
                <a:lnTo>
                  <a:pt x="16669182" y="3003816"/>
                </a:lnTo>
                <a:lnTo>
                  <a:pt x="16639235" y="3003816"/>
                </a:lnTo>
                <a:lnTo>
                  <a:pt x="16614775" y="2991116"/>
                </a:lnTo>
                <a:lnTo>
                  <a:pt x="16562235" y="2991116"/>
                </a:lnTo>
                <a:lnTo>
                  <a:pt x="16556889" y="2978416"/>
                </a:lnTo>
                <a:lnTo>
                  <a:pt x="16537877" y="2978416"/>
                </a:lnTo>
                <a:lnTo>
                  <a:pt x="16533114" y="2991116"/>
                </a:lnTo>
                <a:lnTo>
                  <a:pt x="16520046" y="2991116"/>
                </a:lnTo>
                <a:lnTo>
                  <a:pt x="16518268" y="3003816"/>
                </a:lnTo>
                <a:lnTo>
                  <a:pt x="16516490" y="3003816"/>
                </a:lnTo>
                <a:lnTo>
                  <a:pt x="16517087" y="3016516"/>
                </a:lnTo>
                <a:lnTo>
                  <a:pt x="16518865" y="3016516"/>
                </a:lnTo>
                <a:lnTo>
                  <a:pt x="16520046" y="3029216"/>
                </a:lnTo>
                <a:lnTo>
                  <a:pt x="16522421" y="3029216"/>
                </a:lnTo>
                <a:lnTo>
                  <a:pt x="16524199" y="3041916"/>
                </a:lnTo>
                <a:lnTo>
                  <a:pt x="16525913" y="3041916"/>
                </a:lnTo>
                <a:lnTo>
                  <a:pt x="16527526" y="3054616"/>
                </a:lnTo>
                <a:lnTo>
                  <a:pt x="16528961" y="3054616"/>
                </a:lnTo>
                <a:lnTo>
                  <a:pt x="16529558" y="3067316"/>
                </a:lnTo>
                <a:lnTo>
                  <a:pt x="16530155" y="3067316"/>
                </a:lnTo>
                <a:lnTo>
                  <a:pt x="16530155" y="3080016"/>
                </a:lnTo>
                <a:lnTo>
                  <a:pt x="16526586" y="3080016"/>
                </a:lnTo>
                <a:lnTo>
                  <a:pt x="16525990" y="3092716"/>
                </a:lnTo>
                <a:lnTo>
                  <a:pt x="16515296" y="3092716"/>
                </a:lnTo>
                <a:lnTo>
                  <a:pt x="16508159" y="3105416"/>
                </a:lnTo>
                <a:lnTo>
                  <a:pt x="16399434" y="3105416"/>
                </a:lnTo>
                <a:lnTo>
                  <a:pt x="16387394" y="3092716"/>
                </a:lnTo>
                <a:lnTo>
                  <a:pt x="16351301" y="3092716"/>
                </a:lnTo>
                <a:lnTo>
                  <a:pt x="16285350" y="3067316"/>
                </a:lnTo>
                <a:lnTo>
                  <a:pt x="16252292" y="3054616"/>
                </a:lnTo>
                <a:lnTo>
                  <a:pt x="16218789" y="3054616"/>
                </a:lnTo>
                <a:lnTo>
                  <a:pt x="16209975" y="3041916"/>
                </a:lnTo>
                <a:lnTo>
                  <a:pt x="16166503" y="3041916"/>
                </a:lnTo>
                <a:lnTo>
                  <a:pt x="16157829" y="3029216"/>
                </a:lnTo>
                <a:lnTo>
                  <a:pt x="16092234" y="3029216"/>
                </a:lnTo>
                <a:lnTo>
                  <a:pt x="16088068" y="3041916"/>
                </a:lnTo>
                <a:lnTo>
                  <a:pt x="16074403" y="3041916"/>
                </a:lnTo>
                <a:lnTo>
                  <a:pt x="16067278" y="3054616"/>
                </a:lnTo>
                <a:lnTo>
                  <a:pt x="16065488" y="3054616"/>
                </a:lnTo>
                <a:lnTo>
                  <a:pt x="16060027" y="3067316"/>
                </a:lnTo>
                <a:lnTo>
                  <a:pt x="16058363" y="3080016"/>
                </a:lnTo>
                <a:lnTo>
                  <a:pt x="16059811" y="3092716"/>
                </a:lnTo>
                <a:lnTo>
                  <a:pt x="16063710" y="3105416"/>
                </a:lnTo>
                <a:lnTo>
                  <a:pt x="16067481" y="3105416"/>
                </a:lnTo>
                <a:lnTo>
                  <a:pt x="16071660" y="3118116"/>
                </a:lnTo>
                <a:lnTo>
                  <a:pt x="16076156" y="3130816"/>
                </a:lnTo>
                <a:lnTo>
                  <a:pt x="16080943" y="3130816"/>
                </a:lnTo>
                <a:lnTo>
                  <a:pt x="16090964" y="3143516"/>
                </a:lnTo>
                <a:lnTo>
                  <a:pt x="16101365" y="3156216"/>
                </a:lnTo>
                <a:lnTo>
                  <a:pt x="16112109" y="3181616"/>
                </a:lnTo>
                <a:lnTo>
                  <a:pt x="16123133" y="3194316"/>
                </a:lnTo>
                <a:lnTo>
                  <a:pt x="16169323" y="3245116"/>
                </a:lnTo>
                <a:lnTo>
                  <a:pt x="16218192" y="3295916"/>
                </a:lnTo>
                <a:lnTo>
                  <a:pt x="16269894" y="3346716"/>
                </a:lnTo>
                <a:lnTo>
                  <a:pt x="16275241" y="3346716"/>
                </a:lnTo>
                <a:lnTo>
                  <a:pt x="16281184" y="3359416"/>
                </a:lnTo>
                <a:lnTo>
                  <a:pt x="16260382" y="3359416"/>
                </a:lnTo>
                <a:lnTo>
                  <a:pt x="16253854" y="3372116"/>
                </a:lnTo>
                <a:lnTo>
                  <a:pt x="16247910" y="3372116"/>
                </a:lnTo>
                <a:lnTo>
                  <a:pt x="16236023" y="3384816"/>
                </a:lnTo>
                <a:lnTo>
                  <a:pt x="16231273" y="3384816"/>
                </a:lnTo>
                <a:lnTo>
                  <a:pt x="16227108" y="3397516"/>
                </a:lnTo>
                <a:lnTo>
                  <a:pt x="16222333" y="3397516"/>
                </a:lnTo>
                <a:lnTo>
                  <a:pt x="16218713" y="3410216"/>
                </a:lnTo>
                <a:lnTo>
                  <a:pt x="16216325" y="3422916"/>
                </a:lnTo>
                <a:lnTo>
                  <a:pt x="16215221" y="3435616"/>
                </a:lnTo>
                <a:lnTo>
                  <a:pt x="16216046" y="3448316"/>
                </a:lnTo>
                <a:lnTo>
                  <a:pt x="16217646" y="3461016"/>
                </a:lnTo>
                <a:lnTo>
                  <a:pt x="16219983" y="3473716"/>
                </a:lnTo>
                <a:lnTo>
                  <a:pt x="16223552" y="3473716"/>
                </a:lnTo>
                <a:lnTo>
                  <a:pt x="16225927" y="3486416"/>
                </a:lnTo>
                <a:lnTo>
                  <a:pt x="16228302" y="3486416"/>
                </a:lnTo>
                <a:lnTo>
                  <a:pt x="16231273" y="3499116"/>
                </a:lnTo>
                <a:lnTo>
                  <a:pt x="16234245" y="3499116"/>
                </a:lnTo>
                <a:lnTo>
                  <a:pt x="16239173" y="3511816"/>
                </a:lnTo>
                <a:lnTo>
                  <a:pt x="16244265" y="3511816"/>
                </a:lnTo>
                <a:lnTo>
                  <a:pt x="16249701" y="3524516"/>
                </a:lnTo>
                <a:lnTo>
                  <a:pt x="16255632" y="3537216"/>
                </a:lnTo>
                <a:lnTo>
                  <a:pt x="16261449" y="3537216"/>
                </a:lnTo>
                <a:lnTo>
                  <a:pt x="16267367" y="3549916"/>
                </a:lnTo>
                <a:lnTo>
                  <a:pt x="16273514" y="3549916"/>
                </a:lnTo>
                <a:lnTo>
                  <a:pt x="16292792" y="3575316"/>
                </a:lnTo>
                <a:lnTo>
                  <a:pt x="16306140" y="3588016"/>
                </a:lnTo>
                <a:lnTo>
                  <a:pt x="16319932" y="3588016"/>
                </a:lnTo>
                <a:lnTo>
                  <a:pt x="16334067" y="3600716"/>
                </a:lnTo>
                <a:lnTo>
                  <a:pt x="16341293" y="3613416"/>
                </a:lnTo>
                <a:lnTo>
                  <a:pt x="16355962" y="3613416"/>
                </a:lnTo>
                <a:lnTo>
                  <a:pt x="16363188" y="3626116"/>
                </a:lnTo>
                <a:lnTo>
                  <a:pt x="16373882" y="3626116"/>
                </a:lnTo>
                <a:lnTo>
                  <a:pt x="16379228" y="3638816"/>
                </a:lnTo>
                <a:lnTo>
                  <a:pt x="16369119" y="3638816"/>
                </a:lnTo>
                <a:lnTo>
                  <a:pt x="16363772" y="3651516"/>
                </a:lnTo>
                <a:lnTo>
                  <a:pt x="16359023" y="3664216"/>
                </a:lnTo>
                <a:lnTo>
                  <a:pt x="16353676" y="3664216"/>
                </a:lnTo>
                <a:lnTo>
                  <a:pt x="16351301" y="3676916"/>
                </a:lnTo>
                <a:lnTo>
                  <a:pt x="16350107" y="3676916"/>
                </a:lnTo>
                <a:lnTo>
                  <a:pt x="16348926" y="3689616"/>
                </a:lnTo>
                <a:lnTo>
                  <a:pt x="16347732" y="3689616"/>
                </a:lnTo>
                <a:lnTo>
                  <a:pt x="16347732" y="3702316"/>
                </a:lnTo>
                <a:lnTo>
                  <a:pt x="16348926" y="3702316"/>
                </a:lnTo>
                <a:lnTo>
                  <a:pt x="16350107" y="3715016"/>
                </a:lnTo>
                <a:lnTo>
                  <a:pt x="16352495" y="3715016"/>
                </a:lnTo>
                <a:lnTo>
                  <a:pt x="16355454" y="3727716"/>
                </a:lnTo>
                <a:lnTo>
                  <a:pt x="16360128" y="3727716"/>
                </a:lnTo>
                <a:lnTo>
                  <a:pt x="16365182" y="3740416"/>
                </a:lnTo>
                <a:lnTo>
                  <a:pt x="16370580" y="3740416"/>
                </a:lnTo>
                <a:lnTo>
                  <a:pt x="16376257" y="3753116"/>
                </a:lnTo>
                <a:lnTo>
                  <a:pt x="16380829" y="3753116"/>
                </a:lnTo>
                <a:lnTo>
                  <a:pt x="16385616" y="3765816"/>
                </a:lnTo>
                <a:lnTo>
                  <a:pt x="16388601" y="3765816"/>
                </a:lnTo>
                <a:lnTo>
                  <a:pt x="16382048" y="3778516"/>
                </a:lnTo>
                <a:lnTo>
                  <a:pt x="16369716" y="3778516"/>
                </a:lnTo>
                <a:lnTo>
                  <a:pt x="16364966" y="3791216"/>
                </a:lnTo>
                <a:lnTo>
                  <a:pt x="16356051" y="3791216"/>
                </a:lnTo>
                <a:lnTo>
                  <a:pt x="16353079" y="3803916"/>
                </a:lnTo>
                <a:lnTo>
                  <a:pt x="16343579" y="3803916"/>
                </a:lnTo>
                <a:lnTo>
                  <a:pt x="16340608" y="3816616"/>
                </a:lnTo>
                <a:lnTo>
                  <a:pt x="16335845" y="3816616"/>
                </a:lnTo>
                <a:lnTo>
                  <a:pt x="16334067" y="3829316"/>
                </a:lnTo>
                <a:lnTo>
                  <a:pt x="16332289" y="3829316"/>
                </a:lnTo>
                <a:lnTo>
                  <a:pt x="16330156" y="3842016"/>
                </a:lnTo>
                <a:lnTo>
                  <a:pt x="16329089" y="3854716"/>
                </a:lnTo>
                <a:lnTo>
                  <a:pt x="16338893" y="3892816"/>
                </a:lnTo>
                <a:lnTo>
                  <a:pt x="16355454" y="3918216"/>
                </a:lnTo>
                <a:lnTo>
                  <a:pt x="16360902" y="3930916"/>
                </a:lnTo>
                <a:lnTo>
                  <a:pt x="16372256" y="3930916"/>
                </a:lnTo>
                <a:lnTo>
                  <a:pt x="16378035" y="3943616"/>
                </a:lnTo>
                <a:lnTo>
                  <a:pt x="16375063" y="3943616"/>
                </a:lnTo>
                <a:lnTo>
                  <a:pt x="16367976" y="3956316"/>
                </a:lnTo>
                <a:lnTo>
                  <a:pt x="16354679" y="3956316"/>
                </a:lnTo>
                <a:lnTo>
                  <a:pt x="16348926" y="3969016"/>
                </a:lnTo>
                <a:lnTo>
                  <a:pt x="16342983" y="3969016"/>
                </a:lnTo>
                <a:lnTo>
                  <a:pt x="16338233" y="3981716"/>
                </a:lnTo>
                <a:lnTo>
                  <a:pt x="16335845" y="3981716"/>
                </a:lnTo>
                <a:lnTo>
                  <a:pt x="16334664" y="3994416"/>
                </a:lnTo>
                <a:lnTo>
                  <a:pt x="16332289" y="4007116"/>
                </a:lnTo>
                <a:lnTo>
                  <a:pt x="16332289" y="4019816"/>
                </a:lnTo>
                <a:lnTo>
                  <a:pt x="16334067" y="4019816"/>
                </a:lnTo>
                <a:lnTo>
                  <a:pt x="16335261" y="4032516"/>
                </a:lnTo>
                <a:lnTo>
                  <a:pt x="16337039" y="4032516"/>
                </a:lnTo>
                <a:lnTo>
                  <a:pt x="16338817" y="4045216"/>
                </a:lnTo>
                <a:lnTo>
                  <a:pt x="16342983" y="4045216"/>
                </a:lnTo>
                <a:lnTo>
                  <a:pt x="16345357" y="4057916"/>
                </a:lnTo>
                <a:lnTo>
                  <a:pt x="16347732" y="4057916"/>
                </a:lnTo>
                <a:lnTo>
                  <a:pt x="16353676" y="4070616"/>
                </a:lnTo>
                <a:lnTo>
                  <a:pt x="16363188" y="4070616"/>
                </a:lnTo>
                <a:lnTo>
                  <a:pt x="16366744" y="4083316"/>
                </a:lnTo>
                <a:lnTo>
                  <a:pt x="16377298" y="4083316"/>
                </a:lnTo>
                <a:lnTo>
                  <a:pt x="16388360" y="4096016"/>
                </a:lnTo>
                <a:lnTo>
                  <a:pt x="16399752" y="4108716"/>
                </a:lnTo>
                <a:lnTo>
                  <a:pt x="16412502" y="4108716"/>
                </a:lnTo>
                <a:lnTo>
                  <a:pt x="16414280" y="4121416"/>
                </a:lnTo>
                <a:lnTo>
                  <a:pt x="16391179" y="4121416"/>
                </a:lnTo>
                <a:lnTo>
                  <a:pt x="16383356" y="4134116"/>
                </a:lnTo>
                <a:lnTo>
                  <a:pt x="16376257" y="4134116"/>
                </a:lnTo>
                <a:lnTo>
                  <a:pt x="16370910" y="4146816"/>
                </a:lnTo>
                <a:lnTo>
                  <a:pt x="16366160" y="4146816"/>
                </a:lnTo>
                <a:lnTo>
                  <a:pt x="16362591" y="4159516"/>
                </a:lnTo>
                <a:lnTo>
                  <a:pt x="16359023" y="4159516"/>
                </a:lnTo>
                <a:lnTo>
                  <a:pt x="16358426" y="4172216"/>
                </a:lnTo>
                <a:lnTo>
                  <a:pt x="16357245" y="4172216"/>
                </a:lnTo>
                <a:lnTo>
                  <a:pt x="16356648" y="4184916"/>
                </a:lnTo>
                <a:lnTo>
                  <a:pt x="16356711" y="4197616"/>
                </a:lnTo>
                <a:lnTo>
                  <a:pt x="16358502" y="4210316"/>
                </a:lnTo>
                <a:lnTo>
                  <a:pt x="16361740" y="4223016"/>
                </a:lnTo>
                <a:lnTo>
                  <a:pt x="16366160" y="4223016"/>
                </a:lnTo>
                <a:lnTo>
                  <a:pt x="16373018" y="4248416"/>
                </a:lnTo>
                <a:lnTo>
                  <a:pt x="16398837" y="4286516"/>
                </a:lnTo>
                <a:lnTo>
                  <a:pt x="16432340" y="4324616"/>
                </a:lnTo>
                <a:lnTo>
                  <a:pt x="16444583" y="4324616"/>
                </a:lnTo>
                <a:lnTo>
                  <a:pt x="16456813" y="4337316"/>
                </a:lnTo>
                <a:lnTo>
                  <a:pt x="16494494" y="4375416"/>
                </a:lnTo>
                <a:lnTo>
                  <a:pt x="16506520" y="4375416"/>
                </a:lnTo>
                <a:lnTo>
                  <a:pt x="16530346" y="4400816"/>
                </a:lnTo>
                <a:lnTo>
                  <a:pt x="16542042" y="4413516"/>
                </a:lnTo>
                <a:lnTo>
                  <a:pt x="16521240" y="4413516"/>
                </a:lnTo>
                <a:lnTo>
                  <a:pt x="16514115" y="4426216"/>
                </a:lnTo>
                <a:lnTo>
                  <a:pt x="16492347" y="4426216"/>
                </a:lnTo>
                <a:lnTo>
                  <a:pt x="16485502" y="4438916"/>
                </a:lnTo>
                <a:lnTo>
                  <a:pt x="16474301" y="4438916"/>
                </a:lnTo>
                <a:lnTo>
                  <a:pt x="16470135" y="4451616"/>
                </a:lnTo>
                <a:lnTo>
                  <a:pt x="16466579" y="4451616"/>
                </a:lnTo>
                <a:lnTo>
                  <a:pt x="16463607" y="4464316"/>
                </a:lnTo>
                <a:lnTo>
                  <a:pt x="16459442" y="4464316"/>
                </a:lnTo>
                <a:lnTo>
                  <a:pt x="16456635" y="4477016"/>
                </a:lnTo>
                <a:lnTo>
                  <a:pt x="16455289" y="4489716"/>
                </a:lnTo>
                <a:lnTo>
                  <a:pt x="16455263" y="4502416"/>
                </a:lnTo>
                <a:lnTo>
                  <a:pt x="16456470" y="4515116"/>
                </a:lnTo>
                <a:lnTo>
                  <a:pt x="16458235" y="4515116"/>
                </a:lnTo>
                <a:lnTo>
                  <a:pt x="16460775" y="4527816"/>
                </a:lnTo>
                <a:lnTo>
                  <a:pt x="16463988" y="4540516"/>
                </a:lnTo>
                <a:lnTo>
                  <a:pt x="16467760" y="4540516"/>
                </a:lnTo>
                <a:lnTo>
                  <a:pt x="16475278" y="4553216"/>
                </a:lnTo>
                <a:lnTo>
                  <a:pt x="16484257" y="4565916"/>
                </a:lnTo>
                <a:lnTo>
                  <a:pt x="16494328" y="4578616"/>
                </a:lnTo>
                <a:lnTo>
                  <a:pt x="16505200" y="4591316"/>
                </a:lnTo>
                <a:lnTo>
                  <a:pt x="16510648" y="4591316"/>
                </a:lnTo>
                <a:lnTo>
                  <a:pt x="16516261" y="4604016"/>
                </a:lnTo>
                <a:lnTo>
                  <a:pt x="16532530" y="4604016"/>
                </a:lnTo>
                <a:lnTo>
                  <a:pt x="16521837" y="4616716"/>
                </a:lnTo>
                <a:lnTo>
                  <a:pt x="16512324" y="4616716"/>
                </a:lnTo>
                <a:lnTo>
                  <a:pt x="16504006" y="4629416"/>
                </a:lnTo>
                <a:lnTo>
                  <a:pt x="16499853" y="4629416"/>
                </a:lnTo>
                <a:lnTo>
                  <a:pt x="16496284" y="4642116"/>
                </a:lnTo>
                <a:lnTo>
                  <a:pt x="16493312" y="4642116"/>
                </a:lnTo>
                <a:lnTo>
                  <a:pt x="16489744" y="4654816"/>
                </a:lnTo>
                <a:lnTo>
                  <a:pt x="16487966" y="4654816"/>
                </a:lnTo>
                <a:lnTo>
                  <a:pt x="16486772" y="4680216"/>
                </a:lnTo>
                <a:lnTo>
                  <a:pt x="16487369" y="4680216"/>
                </a:lnTo>
                <a:lnTo>
                  <a:pt x="16488690" y="4692916"/>
                </a:lnTo>
                <a:lnTo>
                  <a:pt x="16490785" y="4705616"/>
                </a:lnTo>
                <a:lnTo>
                  <a:pt x="16493554" y="4705616"/>
                </a:lnTo>
                <a:lnTo>
                  <a:pt x="16500196" y="4731016"/>
                </a:lnTo>
                <a:lnTo>
                  <a:pt x="16507206" y="4731016"/>
                </a:lnTo>
                <a:lnTo>
                  <a:pt x="16527780" y="4680255"/>
                </a:lnTo>
                <a:lnTo>
                  <a:pt x="16527183" y="4680216"/>
                </a:lnTo>
                <a:lnTo>
                  <a:pt x="16527183" y="4667516"/>
                </a:lnTo>
                <a:lnTo>
                  <a:pt x="16529558" y="4667516"/>
                </a:lnTo>
                <a:lnTo>
                  <a:pt x="16531349" y="4654816"/>
                </a:lnTo>
                <a:lnTo>
                  <a:pt x="16538080" y="4654816"/>
                </a:lnTo>
                <a:lnTo>
                  <a:pt x="16540493" y="4648860"/>
                </a:lnTo>
                <a:lnTo>
                  <a:pt x="16541445" y="4642116"/>
                </a:lnTo>
                <a:lnTo>
                  <a:pt x="16543223" y="4642116"/>
                </a:lnTo>
                <a:lnTo>
                  <a:pt x="16564839" y="4588776"/>
                </a:lnTo>
                <a:lnTo>
                  <a:pt x="16556216" y="4578616"/>
                </a:lnTo>
                <a:lnTo>
                  <a:pt x="16545446" y="4578616"/>
                </a:lnTo>
                <a:lnTo>
                  <a:pt x="16534905" y="4565916"/>
                </a:lnTo>
                <a:lnTo>
                  <a:pt x="16524808" y="4553216"/>
                </a:lnTo>
                <a:lnTo>
                  <a:pt x="16517671" y="4553216"/>
                </a:lnTo>
                <a:lnTo>
                  <a:pt x="16514115" y="4540516"/>
                </a:lnTo>
                <a:lnTo>
                  <a:pt x="16508159" y="4540516"/>
                </a:lnTo>
                <a:lnTo>
                  <a:pt x="16505797" y="4527816"/>
                </a:lnTo>
                <a:lnTo>
                  <a:pt x="16500437" y="4527816"/>
                </a:lnTo>
                <a:lnTo>
                  <a:pt x="16499256" y="4515116"/>
                </a:lnTo>
                <a:lnTo>
                  <a:pt x="16496284" y="4515116"/>
                </a:lnTo>
                <a:lnTo>
                  <a:pt x="16495687" y="4502416"/>
                </a:lnTo>
                <a:lnTo>
                  <a:pt x="16494494" y="4502416"/>
                </a:lnTo>
                <a:lnTo>
                  <a:pt x="16494494" y="4489716"/>
                </a:lnTo>
                <a:lnTo>
                  <a:pt x="16495090" y="4489716"/>
                </a:lnTo>
                <a:lnTo>
                  <a:pt x="16496881" y="4477016"/>
                </a:lnTo>
                <a:lnTo>
                  <a:pt x="16501034" y="4477016"/>
                </a:lnTo>
                <a:lnTo>
                  <a:pt x="16504603" y="4464316"/>
                </a:lnTo>
                <a:lnTo>
                  <a:pt x="16515893" y="4464316"/>
                </a:lnTo>
                <a:lnTo>
                  <a:pt x="16526586" y="4451616"/>
                </a:lnTo>
                <a:lnTo>
                  <a:pt x="16562832" y="4451616"/>
                </a:lnTo>
                <a:lnTo>
                  <a:pt x="16575316" y="4438916"/>
                </a:lnTo>
                <a:lnTo>
                  <a:pt x="16581260" y="4438916"/>
                </a:lnTo>
                <a:lnTo>
                  <a:pt x="16585426" y="4426216"/>
                </a:lnTo>
                <a:lnTo>
                  <a:pt x="16589578" y="4426216"/>
                </a:lnTo>
                <a:lnTo>
                  <a:pt x="16590175" y="4413516"/>
                </a:lnTo>
                <a:lnTo>
                  <a:pt x="16587204" y="4413516"/>
                </a:lnTo>
                <a:lnTo>
                  <a:pt x="16584829" y="4400816"/>
                </a:lnTo>
                <a:lnTo>
                  <a:pt x="16580663" y="4400816"/>
                </a:lnTo>
                <a:lnTo>
                  <a:pt x="16564026" y="4375416"/>
                </a:lnTo>
                <a:lnTo>
                  <a:pt x="16552583" y="4375416"/>
                </a:lnTo>
                <a:lnTo>
                  <a:pt x="16542779" y="4362716"/>
                </a:lnTo>
                <a:lnTo>
                  <a:pt x="16537877" y="4362716"/>
                </a:lnTo>
                <a:lnTo>
                  <a:pt x="16528784" y="4350016"/>
                </a:lnTo>
                <a:lnTo>
                  <a:pt x="16519462" y="4337316"/>
                </a:lnTo>
                <a:lnTo>
                  <a:pt x="16510140" y="4337316"/>
                </a:lnTo>
                <a:lnTo>
                  <a:pt x="16501034" y="4324616"/>
                </a:lnTo>
                <a:lnTo>
                  <a:pt x="16491344" y="4324616"/>
                </a:lnTo>
                <a:lnTo>
                  <a:pt x="16481870" y="4311916"/>
                </a:lnTo>
                <a:lnTo>
                  <a:pt x="16472624" y="4299216"/>
                </a:lnTo>
                <a:lnTo>
                  <a:pt x="16463607" y="4299216"/>
                </a:lnTo>
                <a:lnTo>
                  <a:pt x="16455695" y="4286516"/>
                </a:lnTo>
                <a:lnTo>
                  <a:pt x="16448012" y="4286516"/>
                </a:lnTo>
                <a:lnTo>
                  <a:pt x="16440544" y="4273816"/>
                </a:lnTo>
                <a:lnTo>
                  <a:pt x="16433292" y="4261116"/>
                </a:lnTo>
                <a:lnTo>
                  <a:pt x="16427526" y="4261116"/>
                </a:lnTo>
                <a:lnTo>
                  <a:pt x="16421862" y="4248416"/>
                </a:lnTo>
                <a:lnTo>
                  <a:pt x="16416414" y="4235716"/>
                </a:lnTo>
                <a:lnTo>
                  <a:pt x="16411309" y="4235716"/>
                </a:lnTo>
                <a:lnTo>
                  <a:pt x="16407753" y="4223016"/>
                </a:lnTo>
                <a:lnTo>
                  <a:pt x="16404781" y="4223016"/>
                </a:lnTo>
                <a:lnTo>
                  <a:pt x="16401809" y="4210316"/>
                </a:lnTo>
                <a:lnTo>
                  <a:pt x="16398837" y="4210316"/>
                </a:lnTo>
                <a:lnTo>
                  <a:pt x="16397643" y="4197616"/>
                </a:lnTo>
                <a:lnTo>
                  <a:pt x="16395268" y="4197616"/>
                </a:lnTo>
                <a:lnTo>
                  <a:pt x="16394672" y="4184916"/>
                </a:lnTo>
                <a:lnTo>
                  <a:pt x="16394672" y="4172216"/>
                </a:lnTo>
                <a:lnTo>
                  <a:pt x="16399434" y="4172216"/>
                </a:lnTo>
                <a:lnTo>
                  <a:pt x="16400615" y="4159516"/>
                </a:lnTo>
                <a:lnTo>
                  <a:pt x="16414280" y="4159516"/>
                </a:lnTo>
                <a:lnTo>
                  <a:pt x="16416668" y="4146816"/>
                </a:lnTo>
                <a:lnTo>
                  <a:pt x="16456470" y="4146816"/>
                </a:lnTo>
                <a:lnTo>
                  <a:pt x="16460635" y="4134116"/>
                </a:lnTo>
                <a:lnTo>
                  <a:pt x="16466579" y="4134116"/>
                </a:lnTo>
                <a:lnTo>
                  <a:pt x="16468954" y="4121416"/>
                </a:lnTo>
                <a:lnTo>
                  <a:pt x="16465385" y="4108716"/>
                </a:lnTo>
                <a:lnTo>
                  <a:pt x="16459442" y="4108716"/>
                </a:lnTo>
                <a:lnTo>
                  <a:pt x="16453498" y="4096016"/>
                </a:lnTo>
                <a:lnTo>
                  <a:pt x="16445776" y="4096016"/>
                </a:lnTo>
                <a:lnTo>
                  <a:pt x="16442208" y="4083316"/>
                </a:lnTo>
                <a:lnTo>
                  <a:pt x="16429660" y="4083316"/>
                </a:lnTo>
                <a:lnTo>
                  <a:pt x="16423247" y="4070616"/>
                </a:lnTo>
                <a:lnTo>
                  <a:pt x="16409988" y="4070616"/>
                </a:lnTo>
                <a:lnTo>
                  <a:pt x="16403371" y="4057916"/>
                </a:lnTo>
                <a:lnTo>
                  <a:pt x="16396856" y="4057916"/>
                </a:lnTo>
                <a:lnTo>
                  <a:pt x="16390519" y="4045216"/>
                </a:lnTo>
                <a:lnTo>
                  <a:pt x="16382200" y="4045216"/>
                </a:lnTo>
                <a:lnTo>
                  <a:pt x="16380409" y="4032516"/>
                </a:lnTo>
                <a:lnTo>
                  <a:pt x="16373285" y="4032516"/>
                </a:lnTo>
                <a:lnTo>
                  <a:pt x="16372688" y="4019816"/>
                </a:lnTo>
                <a:lnTo>
                  <a:pt x="16369716" y="4019816"/>
                </a:lnTo>
                <a:lnTo>
                  <a:pt x="16369119" y="4007116"/>
                </a:lnTo>
                <a:lnTo>
                  <a:pt x="16370313" y="4007116"/>
                </a:lnTo>
                <a:lnTo>
                  <a:pt x="16372091" y="3994416"/>
                </a:lnTo>
                <a:lnTo>
                  <a:pt x="16379228" y="3994416"/>
                </a:lnTo>
                <a:lnTo>
                  <a:pt x="16384575" y="3981716"/>
                </a:lnTo>
                <a:lnTo>
                  <a:pt x="16415690" y="3981716"/>
                </a:lnTo>
                <a:lnTo>
                  <a:pt x="16422599" y="3969016"/>
                </a:lnTo>
                <a:lnTo>
                  <a:pt x="16428542" y="3969016"/>
                </a:lnTo>
                <a:lnTo>
                  <a:pt x="16434486" y="3956316"/>
                </a:lnTo>
                <a:lnTo>
                  <a:pt x="16436861" y="3956316"/>
                </a:lnTo>
                <a:lnTo>
                  <a:pt x="16433889" y="3943616"/>
                </a:lnTo>
                <a:lnTo>
                  <a:pt x="16431514" y="3943616"/>
                </a:lnTo>
                <a:lnTo>
                  <a:pt x="16426764" y="3930916"/>
                </a:lnTo>
                <a:lnTo>
                  <a:pt x="16422002" y="3930916"/>
                </a:lnTo>
                <a:lnTo>
                  <a:pt x="16412718" y="3918216"/>
                </a:lnTo>
                <a:lnTo>
                  <a:pt x="16402914" y="3918216"/>
                </a:lnTo>
                <a:lnTo>
                  <a:pt x="16393008" y="3905516"/>
                </a:lnTo>
                <a:lnTo>
                  <a:pt x="16383381" y="3892816"/>
                </a:lnTo>
                <a:lnTo>
                  <a:pt x="16375063" y="3892816"/>
                </a:lnTo>
                <a:lnTo>
                  <a:pt x="16373285" y="3880116"/>
                </a:lnTo>
                <a:lnTo>
                  <a:pt x="16369119" y="3880116"/>
                </a:lnTo>
                <a:lnTo>
                  <a:pt x="16367938" y="3867416"/>
                </a:lnTo>
                <a:lnTo>
                  <a:pt x="16366160" y="3867416"/>
                </a:lnTo>
                <a:lnTo>
                  <a:pt x="16365563" y="3854716"/>
                </a:lnTo>
                <a:lnTo>
                  <a:pt x="16366160" y="3854716"/>
                </a:lnTo>
                <a:lnTo>
                  <a:pt x="16366160" y="3842016"/>
                </a:lnTo>
                <a:lnTo>
                  <a:pt x="16370910" y="3842016"/>
                </a:lnTo>
                <a:lnTo>
                  <a:pt x="16375660" y="3829316"/>
                </a:lnTo>
                <a:lnTo>
                  <a:pt x="16381006" y="3829316"/>
                </a:lnTo>
                <a:lnTo>
                  <a:pt x="16386950" y="3816616"/>
                </a:lnTo>
                <a:lnTo>
                  <a:pt x="16393490" y="3816616"/>
                </a:lnTo>
                <a:lnTo>
                  <a:pt x="16400615" y="3803916"/>
                </a:lnTo>
                <a:lnTo>
                  <a:pt x="16416668" y="3803916"/>
                </a:lnTo>
                <a:lnTo>
                  <a:pt x="16422002" y="3791216"/>
                </a:lnTo>
                <a:lnTo>
                  <a:pt x="16435083" y="3791216"/>
                </a:lnTo>
                <a:lnTo>
                  <a:pt x="16435680" y="3778516"/>
                </a:lnTo>
                <a:lnTo>
                  <a:pt x="16442805" y="3778516"/>
                </a:lnTo>
                <a:lnTo>
                  <a:pt x="16443401" y="3765816"/>
                </a:lnTo>
                <a:lnTo>
                  <a:pt x="16443986" y="3765816"/>
                </a:lnTo>
                <a:lnTo>
                  <a:pt x="16441623" y="3753116"/>
                </a:lnTo>
                <a:lnTo>
                  <a:pt x="16430320" y="3753116"/>
                </a:lnTo>
                <a:lnTo>
                  <a:pt x="16424974" y="3740416"/>
                </a:lnTo>
                <a:lnTo>
                  <a:pt x="16415474" y="3740416"/>
                </a:lnTo>
                <a:lnTo>
                  <a:pt x="16404768" y="3727716"/>
                </a:lnTo>
                <a:lnTo>
                  <a:pt x="16400615" y="3727716"/>
                </a:lnTo>
                <a:lnTo>
                  <a:pt x="16393490" y="3715016"/>
                </a:lnTo>
                <a:lnTo>
                  <a:pt x="16387547" y="3715016"/>
                </a:lnTo>
                <a:lnTo>
                  <a:pt x="16385172" y="3702316"/>
                </a:lnTo>
                <a:lnTo>
                  <a:pt x="16382200" y="3702316"/>
                </a:lnTo>
                <a:lnTo>
                  <a:pt x="16382200" y="3689616"/>
                </a:lnTo>
                <a:lnTo>
                  <a:pt x="16385756" y="3689616"/>
                </a:lnTo>
                <a:lnTo>
                  <a:pt x="16386950" y="3676916"/>
                </a:lnTo>
                <a:lnTo>
                  <a:pt x="16392297" y="3676916"/>
                </a:lnTo>
                <a:lnTo>
                  <a:pt x="16394075" y="3664216"/>
                </a:lnTo>
                <a:lnTo>
                  <a:pt x="16404184" y="3664216"/>
                </a:lnTo>
                <a:lnTo>
                  <a:pt x="16406559" y="3651516"/>
                </a:lnTo>
                <a:lnTo>
                  <a:pt x="16417252" y="3651516"/>
                </a:lnTo>
                <a:lnTo>
                  <a:pt x="16422599" y="3638816"/>
                </a:lnTo>
                <a:lnTo>
                  <a:pt x="16423793" y="3638816"/>
                </a:lnTo>
                <a:lnTo>
                  <a:pt x="16422599" y="3626116"/>
                </a:lnTo>
                <a:lnTo>
                  <a:pt x="16419627" y="3626116"/>
                </a:lnTo>
                <a:lnTo>
                  <a:pt x="16417252" y="3613416"/>
                </a:lnTo>
                <a:lnTo>
                  <a:pt x="16402990" y="3613416"/>
                </a:lnTo>
                <a:lnTo>
                  <a:pt x="16399434" y="3600716"/>
                </a:lnTo>
                <a:lnTo>
                  <a:pt x="16376917" y="3588016"/>
                </a:lnTo>
                <a:lnTo>
                  <a:pt x="16365754" y="3588016"/>
                </a:lnTo>
                <a:lnTo>
                  <a:pt x="16354857" y="3575316"/>
                </a:lnTo>
                <a:lnTo>
                  <a:pt x="16353676" y="3575316"/>
                </a:lnTo>
                <a:lnTo>
                  <a:pt x="16343186" y="3562616"/>
                </a:lnTo>
                <a:lnTo>
                  <a:pt x="16333026" y="3562616"/>
                </a:lnTo>
                <a:lnTo>
                  <a:pt x="16323094" y="3549916"/>
                </a:lnTo>
                <a:lnTo>
                  <a:pt x="16307334" y="3537216"/>
                </a:lnTo>
                <a:lnTo>
                  <a:pt x="16301987" y="3537216"/>
                </a:lnTo>
                <a:lnTo>
                  <a:pt x="16296043" y="3524516"/>
                </a:lnTo>
                <a:lnTo>
                  <a:pt x="16290684" y="3524516"/>
                </a:lnTo>
                <a:lnTo>
                  <a:pt x="16281184" y="3511816"/>
                </a:lnTo>
                <a:lnTo>
                  <a:pt x="16277273" y="3499116"/>
                </a:lnTo>
                <a:lnTo>
                  <a:pt x="16273539" y="3499116"/>
                </a:lnTo>
                <a:lnTo>
                  <a:pt x="16269907" y="3486416"/>
                </a:lnTo>
                <a:lnTo>
                  <a:pt x="16266325" y="3486416"/>
                </a:lnTo>
                <a:lnTo>
                  <a:pt x="16260382" y="3473716"/>
                </a:lnTo>
                <a:lnTo>
                  <a:pt x="16255632" y="3461016"/>
                </a:lnTo>
                <a:lnTo>
                  <a:pt x="16252076" y="3461016"/>
                </a:lnTo>
                <a:lnTo>
                  <a:pt x="16251479" y="3448316"/>
                </a:lnTo>
                <a:lnTo>
                  <a:pt x="16249688" y="3448316"/>
                </a:lnTo>
                <a:lnTo>
                  <a:pt x="16249688" y="3435616"/>
                </a:lnTo>
                <a:lnTo>
                  <a:pt x="16250285" y="3422916"/>
                </a:lnTo>
                <a:lnTo>
                  <a:pt x="16252076" y="3422916"/>
                </a:lnTo>
                <a:lnTo>
                  <a:pt x="16255632" y="3410216"/>
                </a:lnTo>
                <a:lnTo>
                  <a:pt x="16263366" y="3410216"/>
                </a:lnTo>
                <a:lnTo>
                  <a:pt x="16265144" y="3397516"/>
                </a:lnTo>
                <a:lnTo>
                  <a:pt x="16332289" y="3397516"/>
                </a:lnTo>
                <a:lnTo>
                  <a:pt x="16340011" y="3410216"/>
                </a:lnTo>
                <a:lnTo>
                  <a:pt x="16347732" y="3397516"/>
                </a:lnTo>
                <a:lnTo>
                  <a:pt x="16351898" y="3397516"/>
                </a:lnTo>
                <a:lnTo>
                  <a:pt x="16354273" y="3384816"/>
                </a:lnTo>
                <a:lnTo>
                  <a:pt x="16353079" y="3372116"/>
                </a:lnTo>
                <a:lnTo>
                  <a:pt x="16348329" y="3372116"/>
                </a:lnTo>
                <a:lnTo>
                  <a:pt x="16342983" y="3359416"/>
                </a:lnTo>
                <a:lnTo>
                  <a:pt x="16331019" y="3359416"/>
                </a:lnTo>
                <a:lnTo>
                  <a:pt x="16324847" y="3346716"/>
                </a:lnTo>
                <a:lnTo>
                  <a:pt x="16306597" y="3334016"/>
                </a:lnTo>
                <a:lnTo>
                  <a:pt x="16282772" y="3308616"/>
                </a:lnTo>
                <a:lnTo>
                  <a:pt x="16271088" y="3295916"/>
                </a:lnTo>
                <a:lnTo>
                  <a:pt x="16263417" y="3295916"/>
                </a:lnTo>
                <a:lnTo>
                  <a:pt x="16247860" y="3283216"/>
                </a:lnTo>
                <a:lnTo>
                  <a:pt x="16240189" y="3270516"/>
                </a:lnTo>
                <a:lnTo>
                  <a:pt x="16217710" y="3245116"/>
                </a:lnTo>
                <a:lnTo>
                  <a:pt x="16172333" y="3194316"/>
                </a:lnTo>
                <a:lnTo>
                  <a:pt x="16139300" y="3156216"/>
                </a:lnTo>
                <a:lnTo>
                  <a:pt x="16119031" y="3118116"/>
                </a:lnTo>
                <a:lnTo>
                  <a:pt x="16109468" y="3105416"/>
                </a:lnTo>
                <a:lnTo>
                  <a:pt x="16098762" y="3092716"/>
                </a:lnTo>
                <a:lnTo>
                  <a:pt x="16098177" y="3092716"/>
                </a:lnTo>
                <a:lnTo>
                  <a:pt x="16096984" y="3080016"/>
                </a:lnTo>
                <a:lnTo>
                  <a:pt x="16095206" y="3080016"/>
                </a:lnTo>
                <a:lnTo>
                  <a:pt x="16095206" y="3067316"/>
                </a:lnTo>
                <a:lnTo>
                  <a:pt x="16158782" y="3067316"/>
                </a:lnTo>
                <a:lnTo>
                  <a:pt x="16174225" y="3080016"/>
                </a:lnTo>
                <a:lnTo>
                  <a:pt x="16220186" y="3080016"/>
                </a:lnTo>
                <a:lnTo>
                  <a:pt x="16235426" y="3092716"/>
                </a:lnTo>
                <a:lnTo>
                  <a:pt x="16252368" y="3092716"/>
                </a:lnTo>
                <a:lnTo>
                  <a:pt x="16286239" y="3105416"/>
                </a:lnTo>
                <a:lnTo>
                  <a:pt x="16303168" y="3105416"/>
                </a:lnTo>
                <a:lnTo>
                  <a:pt x="16319754" y="3118116"/>
                </a:lnTo>
                <a:lnTo>
                  <a:pt x="16336518" y="3118116"/>
                </a:lnTo>
                <a:lnTo>
                  <a:pt x="16353384" y="3130816"/>
                </a:lnTo>
                <a:lnTo>
                  <a:pt x="16387801" y="3130816"/>
                </a:lnTo>
                <a:lnTo>
                  <a:pt x="16405441" y="3143516"/>
                </a:lnTo>
                <a:lnTo>
                  <a:pt x="16505682" y="3143516"/>
                </a:lnTo>
                <a:lnTo>
                  <a:pt x="16514699" y="3130816"/>
                </a:lnTo>
                <a:lnTo>
                  <a:pt x="16532162" y="3130816"/>
                </a:lnTo>
                <a:lnTo>
                  <a:pt x="16540188" y="3118116"/>
                </a:lnTo>
                <a:lnTo>
                  <a:pt x="16547376" y="3118116"/>
                </a:lnTo>
                <a:lnTo>
                  <a:pt x="16555034" y="3105416"/>
                </a:lnTo>
                <a:lnTo>
                  <a:pt x="16560902" y="3092716"/>
                </a:lnTo>
                <a:lnTo>
                  <a:pt x="16564763" y="3080016"/>
                </a:lnTo>
                <a:lnTo>
                  <a:pt x="16566401" y="3067316"/>
                </a:lnTo>
                <a:lnTo>
                  <a:pt x="16564026" y="3041916"/>
                </a:lnTo>
                <a:lnTo>
                  <a:pt x="16561638" y="3041916"/>
                </a:lnTo>
                <a:lnTo>
                  <a:pt x="16560457" y="3029216"/>
                </a:lnTo>
                <a:lnTo>
                  <a:pt x="16559264" y="3029216"/>
                </a:lnTo>
                <a:lnTo>
                  <a:pt x="16557486" y="3016516"/>
                </a:lnTo>
                <a:lnTo>
                  <a:pt x="16567582" y="3016516"/>
                </a:lnTo>
                <a:lnTo>
                  <a:pt x="16572345" y="3029216"/>
                </a:lnTo>
                <a:lnTo>
                  <a:pt x="16612908" y="3029216"/>
                </a:lnTo>
                <a:lnTo>
                  <a:pt x="16626777" y="3041916"/>
                </a:lnTo>
                <a:lnTo>
                  <a:pt x="16672598" y="3041916"/>
                </a:lnTo>
                <a:lnTo>
                  <a:pt x="16681958" y="3054616"/>
                </a:lnTo>
                <a:lnTo>
                  <a:pt x="16776726" y="3054616"/>
                </a:lnTo>
                <a:lnTo>
                  <a:pt x="16781348" y="3041916"/>
                </a:lnTo>
                <a:lnTo>
                  <a:pt x="16784752" y="3041916"/>
                </a:lnTo>
                <a:lnTo>
                  <a:pt x="16787254" y="3029216"/>
                </a:lnTo>
                <a:lnTo>
                  <a:pt x="16789210" y="3029216"/>
                </a:lnTo>
                <a:lnTo>
                  <a:pt x="16790404" y="3016516"/>
                </a:lnTo>
                <a:lnTo>
                  <a:pt x="16790988" y="3016516"/>
                </a:lnTo>
                <a:lnTo>
                  <a:pt x="16790988" y="3003816"/>
                </a:lnTo>
                <a:lnTo>
                  <a:pt x="16792778" y="2978416"/>
                </a:lnTo>
                <a:lnTo>
                  <a:pt x="16816553" y="2978416"/>
                </a:lnTo>
                <a:lnTo>
                  <a:pt x="16832936" y="2991116"/>
                </a:lnTo>
                <a:lnTo>
                  <a:pt x="16865042" y="2991116"/>
                </a:lnTo>
                <a:lnTo>
                  <a:pt x="16880751" y="3003816"/>
                </a:lnTo>
                <a:lnTo>
                  <a:pt x="16902697" y="3003816"/>
                </a:lnTo>
                <a:lnTo>
                  <a:pt x="16903878" y="3016516"/>
                </a:lnTo>
                <a:lnTo>
                  <a:pt x="16919994" y="3016516"/>
                </a:lnTo>
                <a:lnTo>
                  <a:pt x="16940086" y="3029216"/>
                </a:lnTo>
                <a:lnTo>
                  <a:pt x="16960507" y="3029216"/>
                </a:lnTo>
                <a:lnTo>
                  <a:pt x="16970756" y="3041916"/>
                </a:lnTo>
                <a:lnTo>
                  <a:pt x="17006723" y="3041916"/>
                </a:lnTo>
                <a:lnTo>
                  <a:pt x="17012019" y="3054616"/>
                </a:lnTo>
                <a:lnTo>
                  <a:pt x="17047680" y="3054616"/>
                </a:lnTo>
                <a:lnTo>
                  <a:pt x="17054221" y="3041916"/>
                </a:lnTo>
                <a:lnTo>
                  <a:pt x="17058386" y="3029216"/>
                </a:lnTo>
                <a:lnTo>
                  <a:pt x="17061650" y="3029216"/>
                </a:lnTo>
                <a:lnTo>
                  <a:pt x="17063517" y="3016516"/>
                </a:lnTo>
                <a:lnTo>
                  <a:pt x="17064152" y="3016516"/>
                </a:lnTo>
                <a:lnTo>
                  <a:pt x="17063733" y="3003816"/>
                </a:lnTo>
                <a:lnTo>
                  <a:pt x="17062552" y="2991116"/>
                </a:lnTo>
                <a:lnTo>
                  <a:pt x="17060914" y="2991116"/>
                </a:lnTo>
                <a:lnTo>
                  <a:pt x="17057193" y="2978416"/>
                </a:lnTo>
                <a:lnTo>
                  <a:pt x="17055427" y="2965716"/>
                </a:lnTo>
                <a:lnTo>
                  <a:pt x="17053700" y="2953016"/>
                </a:lnTo>
                <a:lnTo>
                  <a:pt x="17052100" y="2953016"/>
                </a:lnTo>
                <a:lnTo>
                  <a:pt x="17050652" y="2940316"/>
                </a:lnTo>
                <a:lnTo>
                  <a:pt x="17049471" y="2927616"/>
                </a:lnTo>
                <a:lnTo>
                  <a:pt x="17080002" y="2927616"/>
                </a:lnTo>
                <a:lnTo>
                  <a:pt x="17087647" y="2940316"/>
                </a:lnTo>
                <a:lnTo>
                  <a:pt x="17113708" y="2940316"/>
                </a:lnTo>
                <a:lnTo>
                  <a:pt x="17119613" y="2953016"/>
                </a:lnTo>
                <a:lnTo>
                  <a:pt x="17208424" y="2991116"/>
                </a:lnTo>
                <a:lnTo>
                  <a:pt x="17212209" y="2991116"/>
                </a:lnTo>
                <a:lnTo>
                  <a:pt x="17227652" y="2953016"/>
                </a:lnTo>
                <a:close/>
              </a:path>
              <a:path w="17258665" h="9433560">
                <a:moveTo>
                  <a:pt x="17258195" y="9268396"/>
                </a:moveTo>
                <a:lnTo>
                  <a:pt x="17254119" y="9268396"/>
                </a:lnTo>
                <a:lnTo>
                  <a:pt x="17124972" y="9344596"/>
                </a:lnTo>
                <a:lnTo>
                  <a:pt x="17105567" y="9362034"/>
                </a:lnTo>
                <a:lnTo>
                  <a:pt x="17258195" y="9268396"/>
                </a:lnTo>
                <a:close/>
              </a:path>
              <a:path w="17258665" h="9433560">
                <a:moveTo>
                  <a:pt x="17258195" y="8379396"/>
                </a:moveTo>
                <a:lnTo>
                  <a:pt x="17254716" y="8379396"/>
                </a:lnTo>
                <a:lnTo>
                  <a:pt x="17209897" y="8417496"/>
                </a:lnTo>
                <a:lnTo>
                  <a:pt x="17165803" y="8442896"/>
                </a:lnTo>
                <a:lnTo>
                  <a:pt x="17122471" y="8468296"/>
                </a:lnTo>
                <a:lnTo>
                  <a:pt x="17079964" y="8506396"/>
                </a:lnTo>
                <a:lnTo>
                  <a:pt x="17038346" y="8544496"/>
                </a:lnTo>
                <a:lnTo>
                  <a:pt x="16997668" y="8569896"/>
                </a:lnTo>
                <a:lnTo>
                  <a:pt x="16957980" y="8607996"/>
                </a:lnTo>
                <a:lnTo>
                  <a:pt x="16882314" y="8684196"/>
                </a:lnTo>
                <a:lnTo>
                  <a:pt x="16844849" y="8709596"/>
                </a:lnTo>
                <a:lnTo>
                  <a:pt x="16807637" y="8747696"/>
                </a:lnTo>
                <a:lnTo>
                  <a:pt x="16733977" y="8823896"/>
                </a:lnTo>
                <a:lnTo>
                  <a:pt x="16661308" y="8900096"/>
                </a:lnTo>
                <a:lnTo>
                  <a:pt x="16625354" y="8925496"/>
                </a:lnTo>
                <a:lnTo>
                  <a:pt x="16589655" y="8963596"/>
                </a:lnTo>
                <a:lnTo>
                  <a:pt x="16518992" y="9039796"/>
                </a:lnTo>
                <a:lnTo>
                  <a:pt x="16449345" y="9115996"/>
                </a:lnTo>
                <a:lnTo>
                  <a:pt x="16380689" y="9192196"/>
                </a:lnTo>
                <a:lnTo>
                  <a:pt x="16376396" y="9204896"/>
                </a:lnTo>
                <a:lnTo>
                  <a:pt x="16366732" y="9204896"/>
                </a:lnTo>
                <a:lnTo>
                  <a:pt x="16325558" y="9230296"/>
                </a:lnTo>
                <a:lnTo>
                  <a:pt x="16201898" y="9319196"/>
                </a:lnTo>
                <a:lnTo>
                  <a:pt x="16119374" y="9369996"/>
                </a:lnTo>
                <a:lnTo>
                  <a:pt x="16018091" y="9433496"/>
                </a:lnTo>
                <a:lnTo>
                  <a:pt x="16399726" y="9433496"/>
                </a:lnTo>
                <a:lnTo>
                  <a:pt x="16422002" y="9408096"/>
                </a:lnTo>
                <a:lnTo>
                  <a:pt x="16453371" y="9369996"/>
                </a:lnTo>
                <a:lnTo>
                  <a:pt x="16485261" y="9331896"/>
                </a:lnTo>
                <a:lnTo>
                  <a:pt x="16517671" y="9293796"/>
                </a:lnTo>
                <a:lnTo>
                  <a:pt x="16550589" y="9255696"/>
                </a:lnTo>
                <a:lnTo>
                  <a:pt x="16554819" y="9255696"/>
                </a:lnTo>
                <a:lnTo>
                  <a:pt x="16559454" y="9242996"/>
                </a:lnTo>
                <a:lnTo>
                  <a:pt x="16569932" y="9242996"/>
                </a:lnTo>
                <a:lnTo>
                  <a:pt x="17125023" y="8874696"/>
                </a:lnTo>
                <a:lnTo>
                  <a:pt x="17170210" y="8849296"/>
                </a:lnTo>
                <a:lnTo>
                  <a:pt x="17215104" y="8811196"/>
                </a:lnTo>
                <a:lnTo>
                  <a:pt x="17236644" y="8798496"/>
                </a:lnTo>
                <a:lnTo>
                  <a:pt x="17258195" y="8785796"/>
                </a:lnTo>
                <a:lnTo>
                  <a:pt x="17258195" y="8607996"/>
                </a:lnTo>
                <a:lnTo>
                  <a:pt x="17255795" y="8607996"/>
                </a:lnTo>
                <a:lnTo>
                  <a:pt x="17181322" y="8658796"/>
                </a:lnTo>
                <a:lnTo>
                  <a:pt x="17143426" y="8696896"/>
                </a:lnTo>
                <a:lnTo>
                  <a:pt x="17105046" y="8722296"/>
                </a:lnTo>
                <a:lnTo>
                  <a:pt x="17026814" y="8773096"/>
                </a:lnTo>
                <a:lnTo>
                  <a:pt x="17018762" y="8773096"/>
                </a:lnTo>
                <a:lnTo>
                  <a:pt x="17002646" y="8785796"/>
                </a:lnTo>
                <a:lnTo>
                  <a:pt x="16994594" y="8798496"/>
                </a:lnTo>
                <a:lnTo>
                  <a:pt x="16985996" y="8798496"/>
                </a:lnTo>
                <a:lnTo>
                  <a:pt x="16989222" y="8785796"/>
                </a:lnTo>
                <a:lnTo>
                  <a:pt x="17023309" y="8760396"/>
                </a:lnTo>
                <a:lnTo>
                  <a:pt x="17057497" y="8722296"/>
                </a:lnTo>
                <a:lnTo>
                  <a:pt x="17091889" y="8696896"/>
                </a:lnTo>
                <a:lnTo>
                  <a:pt x="17126560" y="8658796"/>
                </a:lnTo>
                <a:lnTo>
                  <a:pt x="17161612" y="8633396"/>
                </a:lnTo>
                <a:lnTo>
                  <a:pt x="17197147" y="8595296"/>
                </a:lnTo>
                <a:lnTo>
                  <a:pt x="17233240" y="8569896"/>
                </a:lnTo>
                <a:lnTo>
                  <a:pt x="17258195" y="8544496"/>
                </a:lnTo>
                <a:lnTo>
                  <a:pt x="17258195" y="8379396"/>
                </a:lnTo>
                <a:close/>
              </a:path>
              <a:path w="17258665" h="9433560">
                <a:moveTo>
                  <a:pt x="17258195" y="7579296"/>
                </a:moveTo>
                <a:lnTo>
                  <a:pt x="17225722" y="7591996"/>
                </a:lnTo>
                <a:lnTo>
                  <a:pt x="17179481" y="7604696"/>
                </a:lnTo>
                <a:lnTo>
                  <a:pt x="17041838" y="7680896"/>
                </a:lnTo>
                <a:lnTo>
                  <a:pt x="16996321" y="7693596"/>
                </a:lnTo>
                <a:lnTo>
                  <a:pt x="16905859" y="7744396"/>
                </a:lnTo>
                <a:lnTo>
                  <a:pt x="16595535" y="7922196"/>
                </a:lnTo>
                <a:lnTo>
                  <a:pt x="16337890" y="8074596"/>
                </a:lnTo>
                <a:lnTo>
                  <a:pt x="16295751" y="8112696"/>
                </a:lnTo>
                <a:lnTo>
                  <a:pt x="16211271" y="8163496"/>
                </a:lnTo>
                <a:lnTo>
                  <a:pt x="16168929" y="8201596"/>
                </a:lnTo>
                <a:lnTo>
                  <a:pt x="16084957" y="8252396"/>
                </a:lnTo>
                <a:lnTo>
                  <a:pt x="16043339" y="8290496"/>
                </a:lnTo>
                <a:lnTo>
                  <a:pt x="16001975" y="8315896"/>
                </a:lnTo>
                <a:lnTo>
                  <a:pt x="15960852" y="8353996"/>
                </a:lnTo>
                <a:lnTo>
                  <a:pt x="15919984" y="8379396"/>
                </a:lnTo>
                <a:lnTo>
                  <a:pt x="15879382" y="8417496"/>
                </a:lnTo>
                <a:lnTo>
                  <a:pt x="15839034" y="8442896"/>
                </a:lnTo>
                <a:lnTo>
                  <a:pt x="15759125" y="8519096"/>
                </a:lnTo>
                <a:lnTo>
                  <a:pt x="15719565" y="8544496"/>
                </a:lnTo>
                <a:lnTo>
                  <a:pt x="15641269" y="8620696"/>
                </a:lnTo>
                <a:lnTo>
                  <a:pt x="15602547" y="8646096"/>
                </a:lnTo>
                <a:lnTo>
                  <a:pt x="15564092" y="8684196"/>
                </a:lnTo>
                <a:lnTo>
                  <a:pt x="15488031" y="8760396"/>
                </a:lnTo>
                <a:lnTo>
                  <a:pt x="15450439" y="8785796"/>
                </a:lnTo>
                <a:lnTo>
                  <a:pt x="15376017" y="8861996"/>
                </a:lnTo>
                <a:lnTo>
                  <a:pt x="15339416" y="8900096"/>
                </a:lnTo>
                <a:lnTo>
                  <a:pt x="15303310" y="8938196"/>
                </a:lnTo>
                <a:lnTo>
                  <a:pt x="15267724" y="8976296"/>
                </a:lnTo>
                <a:lnTo>
                  <a:pt x="15232647" y="9014396"/>
                </a:lnTo>
                <a:lnTo>
                  <a:pt x="15198116" y="9052496"/>
                </a:lnTo>
                <a:lnTo>
                  <a:pt x="15164105" y="9090596"/>
                </a:lnTo>
                <a:lnTo>
                  <a:pt x="15130653" y="9128696"/>
                </a:lnTo>
                <a:lnTo>
                  <a:pt x="15097748" y="9166796"/>
                </a:lnTo>
                <a:lnTo>
                  <a:pt x="15065413" y="9217596"/>
                </a:lnTo>
                <a:lnTo>
                  <a:pt x="15033638" y="9255696"/>
                </a:lnTo>
                <a:lnTo>
                  <a:pt x="15002447" y="9293796"/>
                </a:lnTo>
                <a:lnTo>
                  <a:pt x="14997075" y="9306496"/>
                </a:lnTo>
                <a:lnTo>
                  <a:pt x="14983092" y="9306496"/>
                </a:lnTo>
                <a:lnTo>
                  <a:pt x="14945182" y="9331896"/>
                </a:lnTo>
                <a:lnTo>
                  <a:pt x="14907171" y="9344596"/>
                </a:lnTo>
                <a:lnTo>
                  <a:pt x="14868957" y="9369996"/>
                </a:lnTo>
                <a:lnTo>
                  <a:pt x="14783334" y="9408096"/>
                </a:lnTo>
                <a:lnTo>
                  <a:pt x="14735594" y="9433496"/>
                </a:lnTo>
                <a:lnTo>
                  <a:pt x="15117966" y="9433496"/>
                </a:lnTo>
                <a:lnTo>
                  <a:pt x="15145030" y="9395396"/>
                </a:lnTo>
                <a:lnTo>
                  <a:pt x="15173401" y="9357296"/>
                </a:lnTo>
                <a:lnTo>
                  <a:pt x="15177707" y="9357296"/>
                </a:lnTo>
                <a:lnTo>
                  <a:pt x="15183066" y="9344596"/>
                </a:lnTo>
                <a:lnTo>
                  <a:pt x="15188438" y="9344596"/>
                </a:lnTo>
                <a:lnTo>
                  <a:pt x="15427630" y="9217596"/>
                </a:lnTo>
                <a:lnTo>
                  <a:pt x="15475268" y="9204896"/>
                </a:lnTo>
                <a:lnTo>
                  <a:pt x="15522778" y="9179496"/>
                </a:lnTo>
                <a:lnTo>
                  <a:pt x="15657437" y="9103296"/>
                </a:lnTo>
                <a:lnTo>
                  <a:pt x="15747137" y="9052496"/>
                </a:lnTo>
                <a:lnTo>
                  <a:pt x="15791904" y="9039796"/>
                </a:lnTo>
                <a:lnTo>
                  <a:pt x="16014776" y="8912796"/>
                </a:lnTo>
                <a:lnTo>
                  <a:pt x="16059087" y="8900096"/>
                </a:lnTo>
                <a:lnTo>
                  <a:pt x="16817175" y="8468296"/>
                </a:lnTo>
                <a:lnTo>
                  <a:pt x="17153560" y="8265096"/>
                </a:lnTo>
                <a:lnTo>
                  <a:pt x="17194835" y="8239696"/>
                </a:lnTo>
                <a:lnTo>
                  <a:pt x="17235869" y="8201596"/>
                </a:lnTo>
                <a:lnTo>
                  <a:pt x="17258195" y="8188896"/>
                </a:lnTo>
                <a:lnTo>
                  <a:pt x="17258195" y="8023796"/>
                </a:lnTo>
                <a:lnTo>
                  <a:pt x="17242917" y="8023796"/>
                </a:lnTo>
                <a:lnTo>
                  <a:pt x="17201274" y="8061896"/>
                </a:lnTo>
                <a:lnTo>
                  <a:pt x="17117340" y="8112696"/>
                </a:lnTo>
                <a:lnTo>
                  <a:pt x="17075061" y="8150796"/>
                </a:lnTo>
                <a:lnTo>
                  <a:pt x="16903789" y="8252396"/>
                </a:lnTo>
                <a:lnTo>
                  <a:pt x="16860419" y="8290496"/>
                </a:lnTo>
                <a:lnTo>
                  <a:pt x="16728999" y="8366696"/>
                </a:lnTo>
                <a:lnTo>
                  <a:pt x="16253321" y="8646096"/>
                </a:lnTo>
                <a:lnTo>
                  <a:pt x="16209709" y="8658796"/>
                </a:lnTo>
                <a:lnTo>
                  <a:pt x="15902953" y="8836596"/>
                </a:lnTo>
                <a:lnTo>
                  <a:pt x="15858935" y="8849296"/>
                </a:lnTo>
                <a:lnTo>
                  <a:pt x="15638209" y="8976296"/>
                </a:lnTo>
                <a:lnTo>
                  <a:pt x="15593937" y="8988996"/>
                </a:lnTo>
                <a:lnTo>
                  <a:pt x="15549639" y="9014396"/>
                </a:lnTo>
                <a:lnTo>
                  <a:pt x="15381974" y="9103296"/>
                </a:lnTo>
                <a:lnTo>
                  <a:pt x="15369083" y="9103296"/>
                </a:lnTo>
                <a:lnTo>
                  <a:pt x="15378748" y="9090596"/>
                </a:lnTo>
                <a:lnTo>
                  <a:pt x="15410904" y="9065196"/>
                </a:lnTo>
                <a:lnTo>
                  <a:pt x="15443492" y="9027096"/>
                </a:lnTo>
                <a:lnTo>
                  <a:pt x="15476512" y="8988996"/>
                </a:lnTo>
                <a:lnTo>
                  <a:pt x="15509939" y="8950896"/>
                </a:lnTo>
                <a:lnTo>
                  <a:pt x="15543772" y="8912796"/>
                </a:lnTo>
                <a:lnTo>
                  <a:pt x="15577985" y="8887396"/>
                </a:lnTo>
                <a:lnTo>
                  <a:pt x="15612580" y="8849296"/>
                </a:lnTo>
                <a:lnTo>
                  <a:pt x="15647531" y="8811196"/>
                </a:lnTo>
                <a:lnTo>
                  <a:pt x="15682824" y="8785796"/>
                </a:lnTo>
                <a:lnTo>
                  <a:pt x="15718460" y="8747696"/>
                </a:lnTo>
                <a:lnTo>
                  <a:pt x="15756217" y="8709596"/>
                </a:lnTo>
                <a:lnTo>
                  <a:pt x="15794228" y="8684196"/>
                </a:lnTo>
                <a:lnTo>
                  <a:pt x="15871051" y="8607996"/>
                </a:lnTo>
                <a:lnTo>
                  <a:pt x="15909849" y="8582596"/>
                </a:lnTo>
                <a:lnTo>
                  <a:pt x="15948902" y="8544496"/>
                </a:lnTo>
                <a:lnTo>
                  <a:pt x="15988208" y="8519096"/>
                </a:lnTo>
                <a:lnTo>
                  <a:pt x="16027769" y="8480996"/>
                </a:lnTo>
                <a:lnTo>
                  <a:pt x="16067583" y="8455596"/>
                </a:lnTo>
                <a:lnTo>
                  <a:pt x="16107652" y="8417496"/>
                </a:lnTo>
                <a:lnTo>
                  <a:pt x="16147974" y="8392096"/>
                </a:lnTo>
                <a:lnTo>
                  <a:pt x="16188538" y="8353996"/>
                </a:lnTo>
                <a:lnTo>
                  <a:pt x="16229343" y="8328596"/>
                </a:lnTo>
                <a:lnTo>
                  <a:pt x="16270402" y="8290496"/>
                </a:lnTo>
                <a:lnTo>
                  <a:pt x="16353244" y="8239696"/>
                </a:lnTo>
                <a:lnTo>
                  <a:pt x="16395040" y="8201596"/>
                </a:lnTo>
                <a:lnTo>
                  <a:pt x="16521824" y="8125396"/>
                </a:lnTo>
                <a:lnTo>
                  <a:pt x="16564559" y="8087296"/>
                </a:lnTo>
                <a:lnTo>
                  <a:pt x="16816362" y="7934896"/>
                </a:lnTo>
                <a:lnTo>
                  <a:pt x="16988752" y="7833296"/>
                </a:lnTo>
                <a:lnTo>
                  <a:pt x="17032364" y="7820596"/>
                </a:lnTo>
                <a:lnTo>
                  <a:pt x="17208754" y="7718996"/>
                </a:lnTo>
                <a:lnTo>
                  <a:pt x="17253319" y="7706296"/>
                </a:lnTo>
                <a:lnTo>
                  <a:pt x="17258195" y="7706296"/>
                </a:lnTo>
                <a:lnTo>
                  <a:pt x="17258195" y="7579296"/>
                </a:lnTo>
                <a:close/>
              </a:path>
              <a:path w="17258665" h="9433560">
                <a:moveTo>
                  <a:pt x="17258195" y="7033196"/>
                </a:moveTo>
                <a:lnTo>
                  <a:pt x="17229798" y="7045896"/>
                </a:lnTo>
                <a:lnTo>
                  <a:pt x="17136847" y="7083996"/>
                </a:lnTo>
                <a:lnTo>
                  <a:pt x="17043946" y="7134796"/>
                </a:lnTo>
                <a:lnTo>
                  <a:pt x="16997604" y="7147496"/>
                </a:lnTo>
                <a:lnTo>
                  <a:pt x="16905339" y="7198296"/>
                </a:lnTo>
                <a:lnTo>
                  <a:pt x="16860228" y="7223696"/>
                </a:lnTo>
                <a:lnTo>
                  <a:pt x="16815181" y="7236396"/>
                </a:lnTo>
                <a:lnTo>
                  <a:pt x="16590848" y="7363396"/>
                </a:lnTo>
                <a:lnTo>
                  <a:pt x="16546183" y="7376096"/>
                </a:lnTo>
                <a:lnTo>
                  <a:pt x="16235198" y="7553896"/>
                </a:lnTo>
                <a:lnTo>
                  <a:pt x="15584081" y="7934896"/>
                </a:lnTo>
                <a:lnTo>
                  <a:pt x="15541282" y="7972996"/>
                </a:lnTo>
                <a:lnTo>
                  <a:pt x="15329523" y="8099996"/>
                </a:lnTo>
                <a:lnTo>
                  <a:pt x="15287676" y="8138096"/>
                </a:lnTo>
                <a:lnTo>
                  <a:pt x="15204555" y="8188896"/>
                </a:lnTo>
                <a:lnTo>
                  <a:pt x="15161997" y="8226996"/>
                </a:lnTo>
                <a:lnTo>
                  <a:pt x="15119795" y="8252396"/>
                </a:lnTo>
                <a:lnTo>
                  <a:pt x="15077948" y="8290496"/>
                </a:lnTo>
                <a:lnTo>
                  <a:pt x="15036445" y="8315896"/>
                </a:lnTo>
                <a:lnTo>
                  <a:pt x="14995297" y="8353996"/>
                </a:lnTo>
                <a:lnTo>
                  <a:pt x="14954504" y="8379396"/>
                </a:lnTo>
                <a:lnTo>
                  <a:pt x="14914067" y="8417496"/>
                </a:lnTo>
                <a:lnTo>
                  <a:pt x="14873974" y="8442896"/>
                </a:lnTo>
                <a:lnTo>
                  <a:pt x="14794865" y="8519096"/>
                </a:lnTo>
                <a:lnTo>
                  <a:pt x="14755825" y="8544496"/>
                </a:lnTo>
                <a:lnTo>
                  <a:pt x="14717154" y="8582596"/>
                </a:lnTo>
                <a:lnTo>
                  <a:pt x="14640852" y="8658796"/>
                </a:lnTo>
                <a:lnTo>
                  <a:pt x="14603235" y="8684196"/>
                </a:lnTo>
                <a:lnTo>
                  <a:pt x="14565973" y="8722296"/>
                </a:lnTo>
                <a:lnTo>
                  <a:pt x="14529435" y="8760396"/>
                </a:lnTo>
                <a:lnTo>
                  <a:pt x="14493570" y="8798496"/>
                </a:lnTo>
                <a:lnTo>
                  <a:pt x="14458353" y="8836596"/>
                </a:lnTo>
                <a:lnTo>
                  <a:pt x="14423797" y="8874696"/>
                </a:lnTo>
                <a:lnTo>
                  <a:pt x="14389900" y="8912796"/>
                </a:lnTo>
                <a:lnTo>
                  <a:pt x="14356652" y="8950896"/>
                </a:lnTo>
                <a:lnTo>
                  <a:pt x="14324076" y="8988996"/>
                </a:lnTo>
                <a:lnTo>
                  <a:pt x="14290916" y="9039796"/>
                </a:lnTo>
                <a:lnTo>
                  <a:pt x="14259763" y="9077896"/>
                </a:lnTo>
                <a:lnTo>
                  <a:pt x="14230566" y="9128696"/>
                </a:lnTo>
                <a:lnTo>
                  <a:pt x="14203286" y="9166796"/>
                </a:lnTo>
                <a:lnTo>
                  <a:pt x="14177861" y="9217596"/>
                </a:lnTo>
                <a:lnTo>
                  <a:pt x="14158265" y="9255696"/>
                </a:lnTo>
                <a:lnTo>
                  <a:pt x="14141984" y="9306496"/>
                </a:lnTo>
                <a:lnTo>
                  <a:pt x="14129944" y="9357296"/>
                </a:lnTo>
                <a:lnTo>
                  <a:pt x="14123035" y="9395396"/>
                </a:lnTo>
                <a:lnTo>
                  <a:pt x="14122006" y="9433496"/>
                </a:lnTo>
                <a:lnTo>
                  <a:pt x="14331010" y="9433496"/>
                </a:lnTo>
                <a:lnTo>
                  <a:pt x="14329766" y="9420796"/>
                </a:lnTo>
                <a:lnTo>
                  <a:pt x="14330667" y="9395396"/>
                </a:lnTo>
                <a:lnTo>
                  <a:pt x="14334173" y="9369996"/>
                </a:lnTo>
                <a:lnTo>
                  <a:pt x="14340205" y="9344596"/>
                </a:lnTo>
                <a:lnTo>
                  <a:pt x="14353883" y="9306496"/>
                </a:lnTo>
                <a:lnTo>
                  <a:pt x="14370571" y="9255696"/>
                </a:lnTo>
                <a:lnTo>
                  <a:pt x="14390091" y="9217596"/>
                </a:lnTo>
                <a:lnTo>
                  <a:pt x="14412227" y="9179496"/>
                </a:lnTo>
                <a:lnTo>
                  <a:pt x="14437182" y="9141396"/>
                </a:lnTo>
                <a:lnTo>
                  <a:pt x="14463205" y="9103296"/>
                </a:lnTo>
                <a:lnTo>
                  <a:pt x="14490319" y="9065196"/>
                </a:lnTo>
                <a:lnTo>
                  <a:pt x="14518539" y="9027096"/>
                </a:lnTo>
                <a:lnTo>
                  <a:pt x="14547888" y="8988996"/>
                </a:lnTo>
                <a:lnTo>
                  <a:pt x="14578381" y="8950896"/>
                </a:lnTo>
                <a:lnTo>
                  <a:pt x="14610055" y="8912796"/>
                </a:lnTo>
                <a:lnTo>
                  <a:pt x="14644992" y="8874696"/>
                </a:lnTo>
                <a:lnTo>
                  <a:pt x="14680349" y="8836596"/>
                </a:lnTo>
                <a:lnTo>
                  <a:pt x="14716138" y="8798496"/>
                </a:lnTo>
                <a:lnTo>
                  <a:pt x="14752346" y="8760396"/>
                </a:lnTo>
                <a:lnTo>
                  <a:pt x="14788960" y="8722296"/>
                </a:lnTo>
                <a:lnTo>
                  <a:pt x="14826006" y="8696896"/>
                </a:lnTo>
                <a:lnTo>
                  <a:pt x="14863471" y="8658796"/>
                </a:lnTo>
                <a:lnTo>
                  <a:pt x="14901342" y="8620696"/>
                </a:lnTo>
                <a:lnTo>
                  <a:pt x="14939645" y="8582596"/>
                </a:lnTo>
                <a:lnTo>
                  <a:pt x="14978368" y="8557196"/>
                </a:lnTo>
                <a:lnTo>
                  <a:pt x="15017509" y="8519096"/>
                </a:lnTo>
                <a:lnTo>
                  <a:pt x="15057069" y="8480996"/>
                </a:lnTo>
                <a:lnTo>
                  <a:pt x="15097049" y="8455596"/>
                </a:lnTo>
                <a:lnTo>
                  <a:pt x="15136152" y="8417496"/>
                </a:lnTo>
                <a:lnTo>
                  <a:pt x="15215248" y="8366696"/>
                </a:lnTo>
                <a:lnTo>
                  <a:pt x="15255215" y="8328596"/>
                </a:lnTo>
                <a:lnTo>
                  <a:pt x="15295448" y="8303196"/>
                </a:lnTo>
                <a:lnTo>
                  <a:pt x="15335936" y="8265096"/>
                </a:lnTo>
                <a:lnTo>
                  <a:pt x="15458897" y="8188896"/>
                </a:lnTo>
                <a:lnTo>
                  <a:pt x="15500350" y="8150796"/>
                </a:lnTo>
                <a:lnTo>
                  <a:pt x="15625991" y="8074596"/>
                </a:lnTo>
                <a:lnTo>
                  <a:pt x="15668994" y="8049196"/>
                </a:lnTo>
                <a:lnTo>
                  <a:pt x="15712097" y="8011096"/>
                </a:lnTo>
                <a:lnTo>
                  <a:pt x="16060230" y="7807896"/>
                </a:lnTo>
                <a:lnTo>
                  <a:pt x="16104159" y="7769796"/>
                </a:lnTo>
                <a:lnTo>
                  <a:pt x="16458997" y="7566596"/>
                </a:lnTo>
                <a:lnTo>
                  <a:pt x="16503765" y="7553896"/>
                </a:lnTo>
                <a:lnTo>
                  <a:pt x="16728999" y="7426896"/>
                </a:lnTo>
                <a:lnTo>
                  <a:pt x="16961777" y="7299896"/>
                </a:lnTo>
                <a:lnTo>
                  <a:pt x="17008615" y="7287196"/>
                </a:lnTo>
                <a:lnTo>
                  <a:pt x="17150169" y="7210996"/>
                </a:lnTo>
                <a:lnTo>
                  <a:pt x="17241508" y="7172896"/>
                </a:lnTo>
                <a:lnTo>
                  <a:pt x="17258195" y="7160196"/>
                </a:lnTo>
                <a:lnTo>
                  <a:pt x="17258195" y="7033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30516" y="8905138"/>
            <a:ext cx="34302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55" dirty="0">
                <a:latin typeface="Verdana"/>
                <a:cs typeface="Verdana"/>
              </a:rPr>
              <a:t>By </a:t>
            </a:r>
            <a:r>
              <a:rPr sz="2500" b="1" spc="-70" dirty="0">
                <a:latin typeface="Verdana"/>
                <a:cs typeface="Verdana"/>
              </a:rPr>
              <a:t>Basmah</a:t>
            </a:r>
            <a:r>
              <a:rPr sz="2500" b="1" spc="-545" dirty="0">
                <a:latin typeface="Verdana"/>
                <a:cs typeface="Verdana"/>
              </a:rPr>
              <a:t> </a:t>
            </a:r>
            <a:r>
              <a:rPr sz="2500" b="1" spc="-80" dirty="0">
                <a:latin typeface="Verdana"/>
                <a:cs typeface="Verdana"/>
              </a:rPr>
              <a:t>Abdullah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4273" y="723900"/>
            <a:ext cx="7299452" cy="2031325"/>
          </a:xfrm>
        </p:spPr>
        <p:txBody>
          <a:bodyPr/>
          <a:lstStyle/>
          <a:p>
            <a:pPr algn="ctr"/>
            <a:r>
              <a:rPr lang="en-US" sz="6600" dirty="0" err="1" smtClean="0"/>
              <a:t>Interpretasi</a:t>
            </a:r>
            <a:r>
              <a:rPr lang="en-US" sz="6600" dirty="0" smtClean="0"/>
              <a:t> RMS Error di </a:t>
            </a:r>
            <a:r>
              <a:rPr lang="en-US" sz="6600" dirty="0" err="1" smtClean="0"/>
              <a:t>Peta</a:t>
            </a:r>
            <a:r>
              <a:rPr lang="en-US" sz="6600" dirty="0" smtClean="0"/>
              <a:t> Digital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9909" y="3924300"/>
            <a:ext cx="12108179" cy="3077766"/>
          </a:xfrm>
        </p:spPr>
        <p:txBody>
          <a:bodyPr/>
          <a:lstStyle/>
          <a:p>
            <a:r>
              <a:rPr lang="en-US" dirty="0" err="1"/>
              <a:t>Jika</a:t>
            </a:r>
            <a:r>
              <a:rPr lang="en-US" dirty="0"/>
              <a:t> RMS Error </a:t>
            </a:r>
            <a:r>
              <a:rPr lang="en-US" dirty="0" err="1"/>
              <a:t>berada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kisaran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dijangkau</a:t>
            </a:r>
            <a:r>
              <a:rPr lang="en-US" dirty="0"/>
              <a:t>,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mengasumsikan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transformasi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asumsi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proses </a:t>
            </a:r>
            <a:r>
              <a:rPr lang="en-US" dirty="0" err="1"/>
              <a:t>digitalisasi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bujur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lintang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menggeser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2 </a:t>
            </a:r>
            <a:r>
              <a:rPr lang="en-US" dirty="0" err="1"/>
              <a:t>dan</a:t>
            </a:r>
            <a:r>
              <a:rPr lang="en-US" dirty="0"/>
              <a:t> 3 (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di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)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kuadran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x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konstanta</a:t>
            </a:r>
            <a:r>
              <a:rPr lang="en-US" dirty="0"/>
              <a:t>. RMS Error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terbentuk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keempat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segi</a:t>
            </a:r>
            <a:r>
              <a:rPr lang="en-US" dirty="0"/>
              <a:t> </a:t>
            </a: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kaki. </a:t>
            </a:r>
            <a:r>
              <a:rPr lang="en-US" dirty="0" err="1"/>
              <a:t>Namun</a:t>
            </a:r>
            <a:r>
              <a:rPr lang="en-US" dirty="0"/>
              <a:t>,, </a:t>
            </a:r>
            <a:r>
              <a:rPr lang="en-US" dirty="0" err="1"/>
              <a:t>garis</a:t>
            </a:r>
            <a:r>
              <a:rPr lang="en-US" dirty="0"/>
              <a:t> –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tanah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menyimpang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99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571500"/>
            <a:ext cx="7299452" cy="2462213"/>
          </a:xfrm>
        </p:spPr>
        <p:txBody>
          <a:bodyPr/>
          <a:lstStyle/>
          <a:p>
            <a:pPr algn="ctr"/>
            <a:r>
              <a:rPr lang="en-US" sz="8000" dirty="0" smtClean="0"/>
              <a:t>Resampling of Pixel Values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382269"/>
            <a:ext cx="6172200" cy="2769989"/>
          </a:xfrm>
        </p:spPr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.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di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proses resampling. Resampling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 smtClean="0"/>
              <a:t>asli</a:t>
            </a:r>
            <a:r>
              <a:rPr lang="en-US" dirty="0" smtClean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resampling </a:t>
            </a:r>
            <a:r>
              <a:rPr lang="en-US" dirty="0" err="1"/>
              <a:t>umum</a:t>
            </a:r>
            <a:r>
              <a:rPr lang="en-US" dirty="0"/>
              <a:t> yang </a:t>
            </a: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yang </a:t>
            </a:r>
            <a:r>
              <a:rPr lang="en-US" dirty="0" err="1"/>
              <a:t>meningkat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: </a:t>
            </a:r>
            <a:r>
              <a:rPr lang="en-US" dirty="0" err="1"/>
              <a:t>tetangga</a:t>
            </a:r>
            <a:r>
              <a:rPr lang="en-US" dirty="0"/>
              <a:t> </a:t>
            </a:r>
            <a:r>
              <a:rPr lang="en-US" dirty="0" err="1"/>
              <a:t>terdekat</a:t>
            </a:r>
            <a:r>
              <a:rPr lang="en-US" dirty="0"/>
              <a:t>, </a:t>
            </a:r>
            <a:r>
              <a:rPr lang="en-US" dirty="0" err="1"/>
              <a:t>interpolasi</a:t>
            </a:r>
            <a:r>
              <a:rPr lang="en-US" dirty="0"/>
              <a:t> bilinear,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konvolusi</a:t>
            </a:r>
            <a:r>
              <a:rPr lang="en-US" dirty="0"/>
              <a:t> </a:t>
            </a:r>
            <a:r>
              <a:rPr lang="en-US" dirty="0" err="1"/>
              <a:t>kubik</a:t>
            </a:r>
            <a:r>
              <a:rPr lang="en-US" dirty="0"/>
              <a:t>. </a:t>
            </a:r>
            <a:r>
              <a:rPr lang="en-US" dirty="0" err="1"/>
              <a:t>Metode</a:t>
            </a:r>
            <a:r>
              <a:rPr lang="en-US" dirty="0"/>
              <a:t> resampling </a:t>
            </a:r>
            <a:r>
              <a:rPr lang="en-US" dirty="0" err="1"/>
              <a:t>tetangga</a:t>
            </a:r>
            <a:r>
              <a:rPr lang="en-US" dirty="0"/>
              <a:t> </a:t>
            </a:r>
            <a:r>
              <a:rPr lang="en-US" dirty="0" err="1"/>
              <a:t>terdekat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terdekat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asli</a:t>
            </a:r>
            <a:r>
              <a:rPr lang="en-US" dirty="0"/>
              <a:t>.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6.6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677400" y="3630068"/>
            <a:ext cx="5562600" cy="50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17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Data</a:t>
            </a:r>
            <a:r>
              <a:rPr spc="850" dirty="0"/>
              <a:t> </a:t>
            </a:r>
            <a:r>
              <a:rPr spc="155" dirty="0"/>
              <a:t>Quality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6141894"/>
            <a:ext cx="18288000" cy="4145279"/>
            <a:chOff x="0" y="6141894"/>
            <a:chExt cx="18288000" cy="4145279"/>
          </a:xfrm>
        </p:grpSpPr>
        <p:sp>
          <p:nvSpPr>
            <p:cNvPr id="4" name="object 4"/>
            <p:cNvSpPr/>
            <p:nvPr/>
          </p:nvSpPr>
          <p:spPr>
            <a:xfrm>
              <a:off x="0" y="6629396"/>
              <a:ext cx="18288000" cy="3657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631305"/>
              <a:ext cx="18288000" cy="19050"/>
            </a:xfrm>
            <a:custGeom>
              <a:avLst/>
              <a:gdLst/>
              <a:ahLst/>
              <a:cxnLst/>
              <a:rect l="l" t="t" r="r" b="b"/>
              <a:pathLst>
                <a:path w="18288000" h="19050">
                  <a:moveTo>
                    <a:pt x="0" y="0"/>
                  </a:moveTo>
                  <a:lnTo>
                    <a:pt x="0" y="19050"/>
                  </a:lnTo>
                  <a:lnTo>
                    <a:pt x="18287999" y="19050"/>
                  </a:lnTo>
                  <a:lnTo>
                    <a:pt x="18287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E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7145" y="6141894"/>
              <a:ext cx="560070" cy="1028065"/>
            </a:xfrm>
            <a:custGeom>
              <a:avLst/>
              <a:gdLst/>
              <a:ahLst/>
              <a:cxnLst/>
              <a:rect l="l" t="t" r="r" b="b"/>
              <a:pathLst>
                <a:path w="560069" h="1028065">
                  <a:moveTo>
                    <a:pt x="322801" y="52194"/>
                  </a:moveTo>
                  <a:lnTo>
                    <a:pt x="288317" y="25750"/>
                  </a:lnTo>
                  <a:lnTo>
                    <a:pt x="247710" y="8270"/>
                  </a:lnTo>
                  <a:lnTo>
                    <a:pt x="203868" y="0"/>
                  </a:lnTo>
                  <a:lnTo>
                    <a:pt x="159675" y="1185"/>
                  </a:lnTo>
                  <a:lnTo>
                    <a:pt x="95949" y="20916"/>
                  </a:lnTo>
                  <a:lnTo>
                    <a:pt x="43109" y="59019"/>
                  </a:lnTo>
                  <a:lnTo>
                    <a:pt x="7016" y="116344"/>
                  </a:lnTo>
                  <a:lnTo>
                    <a:pt x="0" y="148121"/>
                  </a:lnTo>
                  <a:lnTo>
                    <a:pt x="677" y="180985"/>
                  </a:lnTo>
                  <a:lnTo>
                    <a:pt x="94349" y="851648"/>
                  </a:lnTo>
                  <a:lnTo>
                    <a:pt x="119331" y="921396"/>
                  </a:lnTo>
                  <a:lnTo>
                    <a:pt x="188902" y="990233"/>
                  </a:lnTo>
                  <a:lnTo>
                    <a:pt x="227606" y="1009763"/>
                  </a:lnTo>
                  <a:lnTo>
                    <a:pt x="269212" y="1022404"/>
                  </a:lnTo>
                  <a:lnTo>
                    <a:pt x="312272" y="1027855"/>
                  </a:lnTo>
                  <a:lnTo>
                    <a:pt x="355335" y="1025810"/>
                  </a:lnTo>
                  <a:lnTo>
                    <a:pt x="397355" y="1016098"/>
                  </a:lnTo>
                  <a:lnTo>
                    <a:pt x="437305" y="999156"/>
                  </a:lnTo>
                  <a:lnTo>
                    <a:pt x="473878" y="975684"/>
                  </a:lnTo>
                  <a:lnTo>
                    <a:pt x="505765" y="946383"/>
                  </a:lnTo>
                  <a:lnTo>
                    <a:pt x="532891" y="909949"/>
                  </a:lnTo>
                  <a:lnTo>
                    <a:pt x="550986" y="870649"/>
                  </a:lnTo>
                  <a:lnTo>
                    <a:pt x="559725" y="829456"/>
                  </a:lnTo>
                  <a:lnTo>
                    <a:pt x="558784" y="787345"/>
                  </a:lnTo>
                  <a:lnTo>
                    <a:pt x="472440" y="184322"/>
                  </a:lnTo>
                  <a:lnTo>
                    <a:pt x="424894" y="190914"/>
                  </a:lnTo>
                  <a:lnTo>
                    <a:pt x="507165" y="794522"/>
                  </a:lnTo>
                  <a:lnTo>
                    <a:pt x="507738" y="825087"/>
                  </a:lnTo>
                  <a:lnTo>
                    <a:pt x="487518" y="884211"/>
                  </a:lnTo>
                  <a:lnTo>
                    <a:pt x="441943" y="934542"/>
                  </a:lnTo>
                  <a:lnTo>
                    <a:pt x="381380" y="966559"/>
                  </a:lnTo>
                  <a:lnTo>
                    <a:pt x="314105" y="975859"/>
                  </a:lnTo>
                  <a:lnTo>
                    <a:pt x="280027" y="971525"/>
                  </a:lnTo>
                  <a:lnTo>
                    <a:pt x="216432" y="946045"/>
                  </a:lnTo>
                  <a:lnTo>
                    <a:pt x="168480" y="901309"/>
                  </a:lnTo>
                  <a:lnTo>
                    <a:pt x="145957" y="844521"/>
                  </a:lnTo>
                  <a:lnTo>
                    <a:pt x="52270" y="173842"/>
                  </a:lnTo>
                  <a:lnTo>
                    <a:pt x="52375" y="148753"/>
                  </a:lnTo>
                  <a:lnTo>
                    <a:pt x="58642" y="127214"/>
                  </a:lnTo>
                  <a:lnTo>
                    <a:pt x="80463" y="95350"/>
                  </a:lnTo>
                  <a:lnTo>
                    <a:pt x="119491" y="67351"/>
                  </a:lnTo>
                  <a:lnTo>
                    <a:pt x="166879" y="52767"/>
                  </a:lnTo>
                  <a:lnTo>
                    <a:pt x="214196" y="53517"/>
                  </a:lnTo>
                  <a:lnTo>
                    <a:pt x="258491" y="68316"/>
                  </a:lnTo>
                  <a:lnTo>
                    <a:pt x="292834" y="96673"/>
                  </a:lnTo>
                  <a:lnTo>
                    <a:pt x="310295" y="138097"/>
                  </a:lnTo>
                  <a:lnTo>
                    <a:pt x="385975" y="679799"/>
                  </a:lnTo>
                  <a:lnTo>
                    <a:pt x="363029" y="724890"/>
                  </a:lnTo>
                  <a:lnTo>
                    <a:pt x="315748" y="742117"/>
                  </a:lnTo>
                  <a:lnTo>
                    <a:pt x="265549" y="738380"/>
                  </a:lnTo>
                  <a:lnTo>
                    <a:pt x="231153" y="701247"/>
                  </a:lnTo>
                  <a:lnTo>
                    <a:pt x="170056" y="278764"/>
                  </a:lnTo>
                  <a:lnTo>
                    <a:pt x="154405" y="266942"/>
                  </a:lnTo>
                  <a:lnTo>
                    <a:pt x="134329" y="269721"/>
                  </a:lnTo>
                  <a:lnTo>
                    <a:pt x="122520" y="285345"/>
                  </a:lnTo>
                  <a:lnTo>
                    <a:pt x="179530" y="708393"/>
                  </a:lnTo>
                  <a:lnTo>
                    <a:pt x="196928" y="751571"/>
                  </a:lnTo>
                  <a:lnTo>
                    <a:pt x="230760" y="779806"/>
                  </a:lnTo>
                  <a:lnTo>
                    <a:pt x="274825" y="793662"/>
                  </a:lnTo>
                  <a:lnTo>
                    <a:pt x="322922" y="793705"/>
                  </a:lnTo>
                  <a:lnTo>
                    <a:pt x="369212" y="780576"/>
                  </a:lnTo>
                  <a:lnTo>
                    <a:pt x="407818" y="755266"/>
                  </a:lnTo>
                  <a:lnTo>
                    <a:pt x="432627" y="718919"/>
                  </a:lnTo>
                  <a:lnTo>
                    <a:pt x="437524" y="672679"/>
                  </a:lnTo>
                  <a:lnTo>
                    <a:pt x="361862" y="130990"/>
                  </a:lnTo>
                  <a:lnTo>
                    <a:pt x="348278" y="87356"/>
                  </a:lnTo>
                  <a:lnTo>
                    <a:pt x="322801" y="521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5080" algn="ctr">
              <a:lnSpc>
                <a:spcPct val="145800"/>
              </a:lnSpc>
              <a:spcBef>
                <a:spcPts val="90"/>
              </a:spcBef>
            </a:pPr>
            <a:r>
              <a:rPr spc="-145" dirty="0"/>
              <a:t>Kualitas </a:t>
            </a:r>
            <a:r>
              <a:rPr spc="-25" dirty="0"/>
              <a:t>data adalah </a:t>
            </a:r>
            <a:r>
              <a:rPr spc="-100" dirty="0"/>
              <a:t>ukuran </a:t>
            </a:r>
            <a:r>
              <a:rPr spc="-90" dirty="0"/>
              <a:t>sejauh </a:t>
            </a:r>
            <a:r>
              <a:rPr spc="10" dirty="0"/>
              <a:t>mana </a:t>
            </a:r>
            <a:r>
              <a:rPr spc="-25" dirty="0"/>
              <a:t>data </a:t>
            </a:r>
            <a:r>
              <a:rPr spc="-225" dirty="0"/>
              <a:t>GIS </a:t>
            </a:r>
            <a:r>
              <a:rPr spc="-140" dirty="0"/>
              <a:t>mewakili </a:t>
            </a:r>
            <a:r>
              <a:rPr spc="-30" dirty="0"/>
              <a:t>domain </a:t>
            </a:r>
            <a:r>
              <a:rPr spc="-110" dirty="0"/>
              <a:t>target. </a:t>
            </a:r>
            <a:r>
              <a:rPr spc="-145" dirty="0"/>
              <a:t>Istilah terkait  </a:t>
            </a:r>
            <a:r>
              <a:rPr spc="-25" dirty="0"/>
              <a:t>dengan</a:t>
            </a:r>
            <a:r>
              <a:rPr spc="-170" dirty="0"/>
              <a:t> </a:t>
            </a:r>
            <a:r>
              <a:rPr spc="-130" dirty="0"/>
              <a:t>kualitas</a:t>
            </a:r>
            <a:r>
              <a:rPr spc="-150" dirty="0"/>
              <a:t> </a:t>
            </a:r>
            <a:r>
              <a:rPr spc="-25" dirty="0"/>
              <a:t>data</a:t>
            </a:r>
            <a:r>
              <a:rPr spc="-155" dirty="0"/>
              <a:t> </a:t>
            </a:r>
            <a:r>
              <a:rPr spc="-25" dirty="0"/>
              <a:t>adalah</a:t>
            </a:r>
            <a:r>
              <a:rPr spc="-155" dirty="0"/>
              <a:t> </a:t>
            </a:r>
            <a:r>
              <a:rPr spc="-110" dirty="0"/>
              <a:t>ketidakpastian</a:t>
            </a:r>
            <a:r>
              <a:rPr spc="-170" dirty="0"/>
              <a:t> </a:t>
            </a:r>
            <a:r>
              <a:rPr spc="-75" dirty="0"/>
              <a:t>data,</a:t>
            </a:r>
            <a:r>
              <a:rPr spc="-150" dirty="0"/>
              <a:t> </a:t>
            </a:r>
            <a:r>
              <a:rPr spc="-90" dirty="0"/>
              <a:t>kesalahan</a:t>
            </a:r>
            <a:r>
              <a:rPr spc="-160" dirty="0"/>
              <a:t> </a:t>
            </a:r>
            <a:r>
              <a:rPr spc="-75" dirty="0"/>
              <a:t>data,</a:t>
            </a:r>
            <a:r>
              <a:rPr spc="-155" dirty="0"/>
              <a:t> </a:t>
            </a:r>
            <a:r>
              <a:rPr spc="-5" dirty="0"/>
              <a:t>dan</a:t>
            </a:r>
            <a:r>
              <a:rPr spc="-145" dirty="0"/>
              <a:t> </a:t>
            </a:r>
            <a:r>
              <a:rPr spc="-114" dirty="0"/>
              <a:t>akurasi</a:t>
            </a:r>
            <a:r>
              <a:rPr spc="-150" dirty="0"/>
              <a:t> </a:t>
            </a:r>
            <a:r>
              <a:rPr spc="-70" dirty="0"/>
              <a:t>data.</a:t>
            </a:r>
            <a:r>
              <a:rPr spc="-150" dirty="0"/>
              <a:t> </a:t>
            </a:r>
            <a:r>
              <a:rPr spc="-145" dirty="0"/>
              <a:t>Kualitas  </a:t>
            </a:r>
            <a:r>
              <a:rPr spc="-25" dirty="0"/>
              <a:t>data </a:t>
            </a:r>
            <a:r>
              <a:rPr spc="-120" dirty="0"/>
              <a:t>memiliki </a:t>
            </a:r>
            <a:r>
              <a:rPr spc="-65" dirty="0"/>
              <a:t>komponen </a:t>
            </a:r>
            <a:r>
              <a:rPr spc="-125" dirty="0"/>
              <a:t>level </a:t>
            </a:r>
            <a:r>
              <a:rPr spc="-150" dirty="0"/>
              <a:t>mikro, </a:t>
            </a:r>
            <a:r>
              <a:rPr spc="-85" dirty="0"/>
              <a:t>faktor-faktor </a:t>
            </a:r>
            <a:r>
              <a:rPr spc="-25" dirty="0"/>
              <a:t>yang </a:t>
            </a:r>
            <a:r>
              <a:rPr spc="-100" dirty="0"/>
              <a:t>berkaitan </a:t>
            </a:r>
            <a:r>
              <a:rPr spc="-25" dirty="0"/>
              <a:t>dengan </a:t>
            </a:r>
            <a:r>
              <a:rPr spc="-75" dirty="0"/>
              <a:t>elemen </a:t>
            </a:r>
            <a:r>
              <a:rPr spc="-25" dirty="0"/>
              <a:t>data  </a:t>
            </a:r>
            <a:r>
              <a:rPr spc="-105" dirty="0"/>
              <a:t>individu. </a:t>
            </a:r>
            <a:r>
              <a:rPr spc="-145" dirty="0"/>
              <a:t>Kualitas </a:t>
            </a:r>
            <a:r>
              <a:rPr spc="-25" dirty="0"/>
              <a:t>data </a:t>
            </a:r>
            <a:r>
              <a:rPr spc="-45" dirty="0"/>
              <a:t>juga </a:t>
            </a:r>
            <a:r>
              <a:rPr spc="-120" dirty="0"/>
              <a:t>memiliki </a:t>
            </a:r>
            <a:r>
              <a:rPr spc="-70" dirty="0"/>
              <a:t>komponen </a:t>
            </a:r>
            <a:r>
              <a:rPr spc="-125" dirty="0"/>
              <a:t>level </a:t>
            </a:r>
            <a:r>
              <a:rPr spc="-114" dirty="0"/>
              <a:t>makro, </a:t>
            </a:r>
            <a:r>
              <a:rPr spc="-85" dirty="0"/>
              <a:t>faktor-faktor </a:t>
            </a:r>
            <a:r>
              <a:rPr spc="-30" dirty="0"/>
              <a:t>yang </a:t>
            </a:r>
            <a:r>
              <a:rPr spc="-100" dirty="0"/>
              <a:t>berkaitan  </a:t>
            </a:r>
            <a:r>
              <a:rPr spc="-25" dirty="0"/>
              <a:t>dengan </a:t>
            </a:r>
            <a:r>
              <a:rPr spc="-110" dirty="0"/>
              <a:t>keseluruhan </a:t>
            </a:r>
            <a:r>
              <a:rPr spc="-70" dirty="0"/>
              <a:t>kumpulan data. </a:t>
            </a:r>
            <a:r>
              <a:rPr spc="-85" dirty="0"/>
              <a:t>Komponen </a:t>
            </a:r>
            <a:r>
              <a:rPr spc="-125" dirty="0"/>
              <a:t>level mikro terdiri </a:t>
            </a:r>
            <a:r>
              <a:rPr spc="-70" dirty="0"/>
              <a:t>dari </a:t>
            </a:r>
            <a:r>
              <a:rPr spc="-114" dirty="0"/>
              <a:t>akurasi </a:t>
            </a:r>
            <a:r>
              <a:rPr spc="-145" dirty="0"/>
              <a:t>posisi, </a:t>
            </a:r>
            <a:r>
              <a:rPr spc="-114" dirty="0"/>
              <a:t>akurasi  atribut, </a:t>
            </a:r>
            <a:r>
              <a:rPr spc="-145" dirty="0"/>
              <a:t>konsistensi </a:t>
            </a:r>
            <a:r>
              <a:rPr spc="-140" dirty="0"/>
              <a:t>logis, </a:t>
            </a:r>
            <a:r>
              <a:rPr spc="-5" dirty="0"/>
              <a:t>dan</a:t>
            </a:r>
            <a:r>
              <a:rPr spc="-490" dirty="0"/>
              <a:t> </a:t>
            </a:r>
            <a:r>
              <a:rPr spc="-145" dirty="0"/>
              <a:t>resolusi. </a:t>
            </a:r>
            <a:r>
              <a:rPr spc="-80" dirty="0"/>
              <a:t>Sedangkan </a:t>
            </a:r>
            <a:r>
              <a:rPr spc="-70" dirty="0"/>
              <a:t>komponen </a:t>
            </a:r>
            <a:r>
              <a:rPr spc="-125" dirty="0"/>
              <a:t>level </a:t>
            </a:r>
            <a:r>
              <a:rPr spc="-85" dirty="0"/>
              <a:t>makro </a:t>
            </a:r>
            <a:r>
              <a:rPr spc="-95" dirty="0"/>
              <a:t>meliputi </a:t>
            </a:r>
            <a:r>
              <a:rPr spc="-110" dirty="0"/>
              <a:t>kelengkapan,  </a:t>
            </a:r>
            <a:r>
              <a:rPr spc="-170" dirty="0"/>
              <a:t>waktu, </a:t>
            </a:r>
            <a:r>
              <a:rPr spc="-5" dirty="0"/>
              <a:t>dan </a:t>
            </a:r>
            <a:r>
              <a:rPr spc="-90" dirty="0"/>
              <a:t>garis</a:t>
            </a:r>
            <a:r>
              <a:rPr spc="-275" dirty="0"/>
              <a:t> </a:t>
            </a:r>
            <a:r>
              <a:rPr spc="-114" dirty="0"/>
              <a:t>keturunan.</a:t>
            </a:r>
          </a:p>
        </p:txBody>
      </p:sp>
      <p:sp>
        <p:nvSpPr>
          <p:cNvPr id="8" name="object 8"/>
          <p:cNvSpPr/>
          <p:nvPr/>
        </p:nvSpPr>
        <p:spPr>
          <a:xfrm>
            <a:off x="14903062" y="1095650"/>
            <a:ext cx="2637155" cy="1473200"/>
          </a:xfrm>
          <a:custGeom>
            <a:avLst/>
            <a:gdLst/>
            <a:ahLst/>
            <a:cxnLst/>
            <a:rect l="l" t="t" r="r" b="b"/>
            <a:pathLst>
              <a:path w="2637155" h="1473200">
                <a:moveTo>
                  <a:pt x="202682" y="1460499"/>
                </a:moveTo>
                <a:lnTo>
                  <a:pt x="62700" y="1460499"/>
                </a:lnTo>
                <a:lnTo>
                  <a:pt x="67380" y="1473199"/>
                </a:lnTo>
                <a:lnTo>
                  <a:pt x="179951" y="1473199"/>
                </a:lnTo>
                <a:lnTo>
                  <a:pt x="202682" y="1460499"/>
                </a:lnTo>
                <a:close/>
              </a:path>
              <a:path w="2637155" h="1473200">
                <a:moveTo>
                  <a:pt x="478886" y="825499"/>
                </a:moveTo>
                <a:lnTo>
                  <a:pt x="332455" y="825499"/>
                </a:lnTo>
                <a:lnTo>
                  <a:pt x="284109" y="838199"/>
                </a:lnTo>
                <a:lnTo>
                  <a:pt x="236614" y="863599"/>
                </a:lnTo>
                <a:lnTo>
                  <a:pt x="190343" y="876299"/>
                </a:lnTo>
                <a:lnTo>
                  <a:pt x="152248" y="901699"/>
                </a:lnTo>
                <a:lnTo>
                  <a:pt x="118217" y="939799"/>
                </a:lnTo>
                <a:lnTo>
                  <a:pt x="88324" y="977899"/>
                </a:lnTo>
                <a:lnTo>
                  <a:pt x="62642" y="1015999"/>
                </a:lnTo>
                <a:lnTo>
                  <a:pt x="41246" y="1054099"/>
                </a:lnTo>
                <a:lnTo>
                  <a:pt x="24209" y="1104899"/>
                </a:lnTo>
                <a:lnTo>
                  <a:pt x="11607" y="1142999"/>
                </a:lnTo>
                <a:lnTo>
                  <a:pt x="3512" y="1193799"/>
                </a:lnTo>
                <a:lnTo>
                  <a:pt x="0" y="1244599"/>
                </a:lnTo>
                <a:lnTo>
                  <a:pt x="1143" y="1282699"/>
                </a:lnTo>
                <a:lnTo>
                  <a:pt x="3971" y="1308099"/>
                </a:lnTo>
                <a:lnTo>
                  <a:pt x="8855" y="1320799"/>
                </a:lnTo>
                <a:lnTo>
                  <a:pt x="15024" y="1346199"/>
                </a:lnTo>
                <a:lnTo>
                  <a:pt x="21708" y="1371599"/>
                </a:lnTo>
                <a:lnTo>
                  <a:pt x="26742" y="1384299"/>
                </a:lnTo>
                <a:lnTo>
                  <a:pt x="31134" y="1396999"/>
                </a:lnTo>
                <a:lnTo>
                  <a:pt x="34240" y="1409699"/>
                </a:lnTo>
                <a:lnTo>
                  <a:pt x="35418" y="1422399"/>
                </a:lnTo>
                <a:lnTo>
                  <a:pt x="38064" y="1435099"/>
                </a:lnTo>
                <a:lnTo>
                  <a:pt x="45272" y="1447799"/>
                </a:lnTo>
                <a:lnTo>
                  <a:pt x="55951" y="1460499"/>
                </a:lnTo>
                <a:lnTo>
                  <a:pt x="60782" y="1460499"/>
                </a:lnTo>
                <a:lnTo>
                  <a:pt x="58038" y="1447799"/>
                </a:lnTo>
                <a:lnTo>
                  <a:pt x="57352" y="1447799"/>
                </a:lnTo>
                <a:lnTo>
                  <a:pt x="61017" y="1435099"/>
                </a:lnTo>
                <a:lnTo>
                  <a:pt x="64038" y="1422399"/>
                </a:lnTo>
                <a:lnTo>
                  <a:pt x="68858" y="1422399"/>
                </a:lnTo>
                <a:lnTo>
                  <a:pt x="75865" y="1409699"/>
                </a:lnTo>
                <a:lnTo>
                  <a:pt x="101160" y="1409699"/>
                </a:lnTo>
                <a:lnTo>
                  <a:pt x="97284" y="1384299"/>
                </a:lnTo>
                <a:lnTo>
                  <a:pt x="91608" y="1358899"/>
                </a:lnTo>
                <a:lnTo>
                  <a:pt x="84773" y="1346199"/>
                </a:lnTo>
                <a:lnTo>
                  <a:pt x="79492" y="1333499"/>
                </a:lnTo>
                <a:lnTo>
                  <a:pt x="74404" y="1308099"/>
                </a:lnTo>
                <a:lnTo>
                  <a:pt x="70217" y="1295399"/>
                </a:lnTo>
                <a:lnTo>
                  <a:pt x="67638" y="1282699"/>
                </a:lnTo>
                <a:lnTo>
                  <a:pt x="66986" y="1231899"/>
                </a:lnTo>
                <a:lnTo>
                  <a:pt x="72199" y="1181099"/>
                </a:lnTo>
                <a:lnTo>
                  <a:pt x="83228" y="1130299"/>
                </a:lnTo>
                <a:lnTo>
                  <a:pt x="100026" y="1092199"/>
                </a:lnTo>
                <a:lnTo>
                  <a:pt x="122542" y="1041399"/>
                </a:lnTo>
                <a:lnTo>
                  <a:pt x="150731" y="1003299"/>
                </a:lnTo>
                <a:lnTo>
                  <a:pt x="184542" y="965199"/>
                </a:lnTo>
                <a:lnTo>
                  <a:pt x="223928" y="939799"/>
                </a:lnTo>
                <a:lnTo>
                  <a:pt x="269460" y="914399"/>
                </a:lnTo>
                <a:lnTo>
                  <a:pt x="364155" y="888999"/>
                </a:lnTo>
                <a:lnTo>
                  <a:pt x="626326" y="888999"/>
                </a:lnTo>
                <a:lnTo>
                  <a:pt x="620436" y="876299"/>
                </a:lnTo>
                <a:lnTo>
                  <a:pt x="612611" y="876299"/>
                </a:lnTo>
                <a:lnTo>
                  <a:pt x="598439" y="850899"/>
                </a:lnTo>
                <a:lnTo>
                  <a:pt x="594376" y="838199"/>
                </a:lnTo>
                <a:lnTo>
                  <a:pt x="526921" y="838199"/>
                </a:lnTo>
                <a:lnTo>
                  <a:pt x="478886" y="825499"/>
                </a:lnTo>
                <a:close/>
              </a:path>
              <a:path w="2637155" h="1473200">
                <a:moveTo>
                  <a:pt x="101160" y="1409699"/>
                </a:moveTo>
                <a:lnTo>
                  <a:pt x="75865" y="1409699"/>
                </a:lnTo>
                <a:lnTo>
                  <a:pt x="68858" y="1422399"/>
                </a:lnTo>
                <a:lnTo>
                  <a:pt x="64038" y="1422399"/>
                </a:lnTo>
                <a:lnTo>
                  <a:pt x="61017" y="1435099"/>
                </a:lnTo>
                <a:lnTo>
                  <a:pt x="57352" y="1447799"/>
                </a:lnTo>
                <a:lnTo>
                  <a:pt x="58038" y="1447799"/>
                </a:lnTo>
                <a:lnTo>
                  <a:pt x="60782" y="1460499"/>
                </a:lnTo>
                <a:lnTo>
                  <a:pt x="82066" y="1460499"/>
                </a:lnTo>
                <a:lnTo>
                  <a:pt x="92743" y="1447799"/>
                </a:lnTo>
                <a:lnTo>
                  <a:pt x="99950" y="1435099"/>
                </a:lnTo>
                <a:lnTo>
                  <a:pt x="102595" y="1422399"/>
                </a:lnTo>
                <a:lnTo>
                  <a:pt x="101160" y="1409699"/>
                </a:lnTo>
                <a:close/>
              </a:path>
              <a:path w="2637155" h="1473200">
                <a:moveTo>
                  <a:pt x="1849094" y="1409699"/>
                </a:moveTo>
                <a:lnTo>
                  <a:pt x="101160" y="1409699"/>
                </a:lnTo>
                <a:lnTo>
                  <a:pt x="102595" y="1422399"/>
                </a:lnTo>
                <a:lnTo>
                  <a:pt x="99950" y="1435099"/>
                </a:lnTo>
                <a:lnTo>
                  <a:pt x="92743" y="1447799"/>
                </a:lnTo>
                <a:lnTo>
                  <a:pt x="82066" y="1460499"/>
                </a:lnTo>
                <a:lnTo>
                  <a:pt x="1404253" y="1460499"/>
                </a:lnTo>
                <a:lnTo>
                  <a:pt x="1453569" y="1447799"/>
                </a:lnTo>
                <a:lnTo>
                  <a:pt x="1552325" y="1447799"/>
                </a:lnTo>
                <a:lnTo>
                  <a:pt x="1601751" y="1435099"/>
                </a:lnTo>
                <a:lnTo>
                  <a:pt x="1700666" y="1435099"/>
                </a:lnTo>
                <a:lnTo>
                  <a:pt x="1750142" y="1422399"/>
                </a:lnTo>
                <a:lnTo>
                  <a:pt x="1799620" y="1422399"/>
                </a:lnTo>
                <a:lnTo>
                  <a:pt x="1849094" y="1409699"/>
                </a:lnTo>
                <a:close/>
              </a:path>
              <a:path w="2637155" h="1473200">
                <a:moveTo>
                  <a:pt x="1997424" y="1396999"/>
                </a:moveTo>
                <a:lnTo>
                  <a:pt x="154096" y="1396999"/>
                </a:lnTo>
                <a:lnTo>
                  <a:pt x="132235" y="1409699"/>
                </a:lnTo>
                <a:lnTo>
                  <a:pt x="1948003" y="1409699"/>
                </a:lnTo>
                <a:lnTo>
                  <a:pt x="1997424" y="1396999"/>
                </a:lnTo>
                <a:close/>
              </a:path>
              <a:path w="2637155" h="1473200">
                <a:moveTo>
                  <a:pt x="583758" y="1384299"/>
                </a:moveTo>
                <a:lnTo>
                  <a:pt x="381597" y="1384299"/>
                </a:lnTo>
                <a:lnTo>
                  <a:pt x="335732" y="1396999"/>
                </a:lnTo>
                <a:lnTo>
                  <a:pt x="634358" y="1396999"/>
                </a:lnTo>
                <a:lnTo>
                  <a:pt x="583758" y="1384299"/>
                </a:lnTo>
                <a:close/>
              </a:path>
              <a:path w="2637155" h="1473200">
                <a:moveTo>
                  <a:pt x="2096167" y="1384299"/>
                </a:moveTo>
                <a:lnTo>
                  <a:pt x="1352242" y="1384299"/>
                </a:lnTo>
                <a:lnTo>
                  <a:pt x="1300558" y="1396999"/>
                </a:lnTo>
                <a:lnTo>
                  <a:pt x="2046815" y="1396999"/>
                </a:lnTo>
                <a:lnTo>
                  <a:pt x="2096167" y="1384299"/>
                </a:lnTo>
                <a:close/>
              </a:path>
              <a:path w="2637155" h="1473200">
                <a:moveTo>
                  <a:pt x="2534973" y="1231899"/>
                </a:moveTo>
                <a:lnTo>
                  <a:pt x="2512022" y="1231899"/>
                </a:lnTo>
                <a:lnTo>
                  <a:pt x="2467405" y="1244599"/>
                </a:lnTo>
                <a:lnTo>
                  <a:pt x="2374322" y="1269999"/>
                </a:lnTo>
                <a:lnTo>
                  <a:pt x="2285042" y="1295399"/>
                </a:lnTo>
                <a:lnTo>
                  <a:pt x="2190615" y="1320799"/>
                </a:lnTo>
                <a:lnTo>
                  <a:pt x="2043005" y="1320799"/>
                </a:lnTo>
                <a:lnTo>
                  <a:pt x="1993696" y="1333499"/>
                </a:lnTo>
                <a:lnTo>
                  <a:pt x="1944348" y="1333499"/>
                </a:lnTo>
                <a:lnTo>
                  <a:pt x="1894971" y="1346199"/>
                </a:lnTo>
                <a:lnTo>
                  <a:pt x="1845571" y="1346199"/>
                </a:lnTo>
                <a:lnTo>
                  <a:pt x="1796159" y="1358899"/>
                </a:lnTo>
                <a:lnTo>
                  <a:pt x="1697327" y="1358899"/>
                </a:lnTo>
                <a:lnTo>
                  <a:pt x="1647926" y="1371599"/>
                </a:lnTo>
                <a:lnTo>
                  <a:pt x="1598544" y="1371599"/>
                </a:lnTo>
                <a:lnTo>
                  <a:pt x="1549192" y="1384299"/>
                </a:lnTo>
                <a:lnTo>
                  <a:pt x="2194732" y="1384299"/>
                </a:lnTo>
                <a:lnTo>
                  <a:pt x="2297306" y="1358899"/>
                </a:lnTo>
                <a:lnTo>
                  <a:pt x="2394219" y="1333499"/>
                </a:lnTo>
                <a:lnTo>
                  <a:pt x="2477075" y="1308099"/>
                </a:lnTo>
                <a:lnTo>
                  <a:pt x="2555342" y="1308099"/>
                </a:lnTo>
                <a:lnTo>
                  <a:pt x="2568377" y="1295399"/>
                </a:lnTo>
                <a:lnTo>
                  <a:pt x="2579048" y="1295399"/>
                </a:lnTo>
                <a:lnTo>
                  <a:pt x="2586257" y="1282699"/>
                </a:lnTo>
                <a:lnTo>
                  <a:pt x="2588904" y="1269999"/>
                </a:lnTo>
                <a:lnTo>
                  <a:pt x="2542305" y="1269999"/>
                </a:lnTo>
                <a:lnTo>
                  <a:pt x="2534973" y="1257299"/>
                </a:lnTo>
                <a:lnTo>
                  <a:pt x="2532528" y="1244599"/>
                </a:lnTo>
                <a:lnTo>
                  <a:pt x="2534973" y="1231899"/>
                </a:lnTo>
                <a:close/>
              </a:path>
              <a:path w="2637155" h="1473200">
                <a:moveTo>
                  <a:pt x="2529085" y="800099"/>
                </a:moveTo>
                <a:lnTo>
                  <a:pt x="2429211" y="800099"/>
                </a:lnTo>
                <a:lnTo>
                  <a:pt x="2446020" y="812799"/>
                </a:lnTo>
                <a:lnTo>
                  <a:pt x="2462523" y="825499"/>
                </a:lnTo>
                <a:lnTo>
                  <a:pt x="2478651" y="850899"/>
                </a:lnTo>
                <a:lnTo>
                  <a:pt x="2494334" y="876299"/>
                </a:lnTo>
                <a:lnTo>
                  <a:pt x="2517703" y="914399"/>
                </a:lnTo>
                <a:lnTo>
                  <a:pt x="2537931" y="965199"/>
                </a:lnTo>
                <a:lnTo>
                  <a:pt x="2554171" y="1003299"/>
                </a:lnTo>
                <a:lnTo>
                  <a:pt x="2565576" y="1054099"/>
                </a:lnTo>
                <a:lnTo>
                  <a:pt x="2569393" y="1079499"/>
                </a:lnTo>
                <a:lnTo>
                  <a:pt x="2571408" y="1104899"/>
                </a:lnTo>
                <a:lnTo>
                  <a:pt x="2571365" y="1130299"/>
                </a:lnTo>
                <a:lnTo>
                  <a:pt x="2569007" y="1155699"/>
                </a:lnTo>
                <a:lnTo>
                  <a:pt x="2565510" y="1168399"/>
                </a:lnTo>
                <a:lnTo>
                  <a:pt x="2560030" y="1193799"/>
                </a:lnTo>
                <a:lnTo>
                  <a:pt x="2552363" y="1206499"/>
                </a:lnTo>
                <a:lnTo>
                  <a:pt x="2542305" y="1219199"/>
                </a:lnTo>
                <a:lnTo>
                  <a:pt x="2534973" y="1231899"/>
                </a:lnTo>
                <a:lnTo>
                  <a:pt x="2532528" y="1244599"/>
                </a:lnTo>
                <a:lnTo>
                  <a:pt x="2534973" y="1257299"/>
                </a:lnTo>
                <a:lnTo>
                  <a:pt x="2542305" y="1269999"/>
                </a:lnTo>
                <a:lnTo>
                  <a:pt x="2588904" y="1269999"/>
                </a:lnTo>
                <a:lnTo>
                  <a:pt x="2586257" y="1257299"/>
                </a:lnTo>
                <a:lnTo>
                  <a:pt x="2579048" y="1244599"/>
                </a:lnTo>
                <a:lnTo>
                  <a:pt x="2568377" y="1231899"/>
                </a:lnTo>
                <a:lnTo>
                  <a:pt x="2612747" y="1231899"/>
                </a:lnTo>
                <a:lnTo>
                  <a:pt x="2628143" y="1193799"/>
                </a:lnTo>
                <a:lnTo>
                  <a:pt x="2636071" y="1142999"/>
                </a:lnTo>
                <a:lnTo>
                  <a:pt x="2636826" y="1104899"/>
                </a:lnTo>
                <a:lnTo>
                  <a:pt x="2630700" y="1041399"/>
                </a:lnTo>
                <a:lnTo>
                  <a:pt x="2617890" y="990599"/>
                </a:lnTo>
                <a:lnTo>
                  <a:pt x="2599538" y="939799"/>
                </a:lnTo>
                <a:lnTo>
                  <a:pt x="2576555" y="888999"/>
                </a:lnTo>
                <a:lnTo>
                  <a:pt x="2549852" y="838199"/>
                </a:lnTo>
                <a:lnTo>
                  <a:pt x="2529085" y="800099"/>
                </a:lnTo>
                <a:close/>
              </a:path>
              <a:path w="2637155" h="1473200">
                <a:moveTo>
                  <a:pt x="2612747" y="1231899"/>
                </a:moveTo>
                <a:lnTo>
                  <a:pt x="2568377" y="1231899"/>
                </a:lnTo>
                <a:lnTo>
                  <a:pt x="2579048" y="1244599"/>
                </a:lnTo>
                <a:lnTo>
                  <a:pt x="2586257" y="1257299"/>
                </a:lnTo>
                <a:lnTo>
                  <a:pt x="2588904" y="1269999"/>
                </a:lnTo>
                <a:lnTo>
                  <a:pt x="2589590" y="1269999"/>
                </a:lnTo>
                <a:lnTo>
                  <a:pt x="2612747" y="1231899"/>
                </a:lnTo>
                <a:close/>
              </a:path>
              <a:path w="2637155" h="1473200">
                <a:moveTo>
                  <a:pt x="632509" y="965199"/>
                </a:moveTo>
                <a:lnTo>
                  <a:pt x="598739" y="965199"/>
                </a:lnTo>
                <a:lnTo>
                  <a:pt x="609867" y="977899"/>
                </a:lnTo>
                <a:lnTo>
                  <a:pt x="621509" y="977899"/>
                </a:lnTo>
                <a:lnTo>
                  <a:pt x="632509" y="965199"/>
                </a:lnTo>
                <a:close/>
              </a:path>
              <a:path w="2637155" h="1473200">
                <a:moveTo>
                  <a:pt x="626326" y="888999"/>
                </a:moveTo>
                <a:lnTo>
                  <a:pt x="460097" y="888999"/>
                </a:lnTo>
                <a:lnTo>
                  <a:pt x="507188" y="901699"/>
                </a:lnTo>
                <a:lnTo>
                  <a:pt x="552971" y="927099"/>
                </a:lnTo>
                <a:lnTo>
                  <a:pt x="576533" y="952499"/>
                </a:lnTo>
                <a:lnTo>
                  <a:pt x="585637" y="965199"/>
                </a:lnTo>
                <a:lnTo>
                  <a:pt x="641149" y="965199"/>
                </a:lnTo>
                <a:lnTo>
                  <a:pt x="646267" y="952499"/>
                </a:lnTo>
                <a:lnTo>
                  <a:pt x="647408" y="939799"/>
                </a:lnTo>
                <a:lnTo>
                  <a:pt x="644115" y="927099"/>
                </a:lnTo>
                <a:lnTo>
                  <a:pt x="633235" y="901699"/>
                </a:lnTo>
                <a:lnTo>
                  <a:pt x="626326" y="888999"/>
                </a:lnTo>
                <a:close/>
              </a:path>
              <a:path w="2637155" h="1473200">
                <a:moveTo>
                  <a:pt x="2258140" y="876299"/>
                </a:moveTo>
                <a:lnTo>
                  <a:pt x="2208797" y="876299"/>
                </a:lnTo>
                <a:lnTo>
                  <a:pt x="2214950" y="888999"/>
                </a:lnTo>
                <a:lnTo>
                  <a:pt x="2247505" y="888999"/>
                </a:lnTo>
                <a:lnTo>
                  <a:pt x="2258140" y="876299"/>
                </a:lnTo>
                <a:close/>
              </a:path>
              <a:path w="2637155" h="1473200">
                <a:moveTo>
                  <a:pt x="2152997" y="457199"/>
                </a:moveTo>
                <a:lnTo>
                  <a:pt x="1976075" y="457199"/>
                </a:lnTo>
                <a:lnTo>
                  <a:pt x="2028127" y="469899"/>
                </a:lnTo>
                <a:lnTo>
                  <a:pt x="2077520" y="482599"/>
                </a:lnTo>
                <a:lnTo>
                  <a:pt x="2103616" y="495299"/>
                </a:lnTo>
                <a:lnTo>
                  <a:pt x="2127321" y="520699"/>
                </a:lnTo>
                <a:lnTo>
                  <a:pt x="2148581" y="533399"/>
                </a:lnTo>
                <a:lnTo>
                  <a:pt x="2167344" y="571499"/>
                </a:lnTo>
                <a:lnTo>
                  <a:pt x="2191078" y="609599"/>
                </a:lnTo>
                <a:lnTo>
                  <a:pt x="2207174" y="660399"/>
                </a:lnTo>
                <a:lnTo>
                  <a:pt x="2214662" y="711199"/>
                </a:lnTo>
                <a:lnTo>
                  <a:pt x="2212570" y="761999"/>
                </a:lnTo>
                <a:lnTo>
                  <a:pt x="2208990" y="774699"/>
                </a:lnTo>
                <a:lnTo>
                  <a:pt x="2203479" y="787399"/>
                </a:lnTo>
                <a:lnTo>
                  <a:pt x="2197712" y="800099"/>
                </a:lnTo>
                <a:lnTo>
                  <a:pt x="2193359" y="825499"/>
                </a:lnTo>
                <a:lnTo>
                  <a:pt x="2192084" y="838199"/>
                </a:lnTo>
                <a:lnTo>
                  <a:pt x="2192416" y="850899"/>
                </a:lnTo>
                <a:lnTo>
                  <a:pt x="2194421" y="850899"/>
                </a:lnTo>
                <a:lnTo>
                  <a:pt x="2198162" y="863599"/>
                </a:lnTo>
                <a:lnTo>
                  <a:pt x="2203158" y="876299"/>
                </a:lnTo>
                <a:lnTo>
                  <a:pt x="2269289" y="876299"/>
                </a:lnTo>
                <a:lnTo>
                  <a:pt x="2279152" y="863599"/>
                </a:lnTo>
                <a:lnTo>
                  <a:pt x="2285927" y="863599"/>
                </a:lnTo>
                <a:lnTo>
                  <a:pt x="2303842" y="838199"/>
                </a:lnTo>
                <a:lnTo>
                  <a:pt x="2325858" y="825499"/>
                </a:lnTo>
                <a:lnTo>
                  <a:pt x="2350693" y="812799"/>
                </a:lnTo>
                <a:lnTo>
                  <a:pt x="2377066" y="800099"/>
                </a:lnTo>
                <a:lnTo>
                  <a:pt x="2529085" y="800099"/>
                </a:lnTo>
                <a:lnTo>
                  <a:pt x="2507170" y="774699"/>
                </a:lnTo>
                <a:lnTo>
                  <a:pt x="2275636" y="774699"/>
                </a:lnTo>
                <a:lnTo>
                  <a:pt x="2277794" y="773236"/>
                </a:lnTo>
                <a:lnTo>
                  <a:pt x="2281147" y="723899"/>
                </a:lnTo>
                <a:lnTo>
                  <a:pt x="2276995" y="673099"/>
                </a:lnTo>
                <a:lnTo>
                  <a:pt x="2265702" y="622299"/>
                </a:lnTo>
                <a:lnTo>
                  <a:pt x="2247732" y="584199"/>
                </a:lnTo>
                <a:lnTo>
                  <a:pt x="2223548" y="533399"/>
                </a:lnTo>
                <a:lnTo>
                  <a:pt x="2198300" y="495299"/>
                </a:lnTo>
                <a:lnTo>
                  <a:pt x="2169209" y="469899"/>
                </a:lnTo>
                <a:lnTo>
                  <a:pt x="2152997" y="457199"/>
                </a:lnTo>
                <a:close/>
              </a:path>
              <a:path w="2637155" h="1473200">
                <a:moveTo>
                  <a:pt x="881420" y="431799"/>
                </a:moveTo>
                <a:lnTo>
                  <a:pt x="783598" y="431799"/>
                </a:lnTo>
                <a:lnTo>
                  <a:pt x="737137" y="444499"/>
                </a:lnTo>
                <a:lnTo>
                  <a:pt x="693253" y="457199"/>
                </a:lnTo>
                <a:lnTo>
                  <a:pt x="652652" y="495299"/>
                </a:lnTo>
                <a:lnTo>
                  <a:pt x="616042" y="533399"/>
                </a:lnTo>
                <a:lnTo>
                  <a:pt x="590619" y="571499"/>
                </a:lnTo>
                <a:lnTo>
                  <a:pt x="567097" y="609599"/>
                </a:lnTo>
                <a:lnTo>
                  <a:pt x="546895" y="660399"/>
                </a:lnTo>
                <a:lnTo>
                  <a:pt x="531432" y="698499"/>
                </a:lnTo>
                <a:lnTo>
                  <a:pt x="522124" y="749299"/>
                </a:lnTo>
                <a:lnTo>
                  <a:pt x="520831" y="773236"/>
                </a:lnTo>
                <a:lnTo>
                  <a:pt x="520837" y="787399"/>
                </a:lnTo>
                <a:lnTo>
                  <a:pt x="520923" y="800099"/>
                </a:lnTo>
                <a:lnTo>
                  <a:pt x="522894" y="825499"/>
                </a:lnTo>
                <a:lnTo>
                  <a:pt x="526921" y="838199"/>
                </a:lnTo>
                <a:lnTo>
                  <a:pt x="594376" y="838199"/>
                </a:lnTo>
                <a:lnTo>
                  <a:pt x="590313" y="825499"/>
                </a:lnTo>
                <a:lnTo>
                  <a:pt x="587332" y="787399"/>
                </a:lnTo>
                <a:lnTo>
                  <a:pt x="598995" y="711199"/>
                </a:lnTo>
                <a:lnTo>
                  <a:pt x="617235" y="660399"/>
                </a:lnTo>
                <a:lnTo>
                  <a:pt x="640868" y="609599"/>
                </a:lnTo>
                <a:lnTo>
                  <a:pt x="667443" y="571499"/>
                </a:lnTo>
                <a:lnTo>
                  <a:pt x="699865" y="546099"/>
                </a:lnTo>
                <a:lnTo>
                  <a:pt x="736249" y="520699"/>
                </a:lnTo>
                <a:lnTo>
                  <a:pt x="775756" y="495299"/>
                </a:lnTo>
                <a:lnTo>
                  <a:pt x="950122" y="495299"/>
                </a:lnTo>
                <a:lnTo>
                  <a:pt x="949035" y="469899"/>
                </a:lnTo>
                <a:lnTo>
                  <a:pt x="949487" y="463206"/>
                </a:lnTo>
                <a:lnTo>
                  <a:pt x="944435" y="457199"/>
                </a:lnTo>
                <a:lnTo>
                  <a:pt x="931368" y="457199"/>
                </a:lnTo>
                <a:lnTo>
                  <a:pt x="881420" y="431799"/>
                </a:lnTo>
                <a:close/>
              </a:path>
              <a:path w="2637155" h="1473200">
                <a:moveTo>
                  <a:pt x="2277794" y="773236"/>
                </a:moveTo>
                <a:lnTo>
                  <a:pt x="2275636" y="774699"/>
                </a:lnTo>
                <a:lnTo>
                  <a:pt x="2277694" y="774699"/>
                </a:lnTo>
                <a:lnTo>
                  <a:pt x="2277794" y="773236"/>
                </a:lnTo>
                <a:close/>
              </a:path>
              <a:path w="2637155" h="1473200">
                <a:moveTo>
                  <a:pt x="2410771" y="723899"/>
                </a:moveTo>
                <a:lnTo>
                  <a:pt x="2383811" y="736599"/>
                </a:lnTo>
                <a:lnTo>
                  <a:pt x="2356540" y="736599"/>
                </a:lnTo>
                <a:lnTo>
                  <a:pt x="2335118" y="749299"/>
                </a:lnTo>
                <a:lnTo>
                  <a:pt x="2314287" y="749299"/>
                </a:lnTo>
                <a:lnTo>
                  <a:pt x="2294355" y="761999"/>
                </a:lnTo>
                <a:lnTo>
                  <a:pt x="2277794" y="773236"/>
                </a:lnTo>
                <a:lnTo>
                  <a:pt x="2277694" y="774699"/>
                </a:lnTo>
                <a:lnTo>
                  <a:pt x="2507170" y="774699"/>
                </a:lnTo>
                <a:lnTo>
                  <a:pt x="2461401" y="749299"/>
                </a:lnTo>
                <a:lnTo>
                  <a:pt x="2436831" y="736599"/>
                </a:lnTo>
                <a:lnTo>
                  <a:pt x="2410771" y="723899"/>
                </a:lnTo>
                <a:close/>
              </a:path>
              <a:path w="2637155" h="1473200">
                <a:moveTo>
                  <a:pt x="1542302" y="63499"/>
                </a:moveTo>
                <a:lnTo>
                  <a:pt x="1339875" y="63499"/>
                </a:lnTo>
                <a:lnTo>
                  <a:pt x="1392035" y="76199"/>
                </a:lnTo>
                <a:lnTo>
                  <a:pt x="1441475" y="88899"/>
                </a:lnTo>
                <a:lnTo>
                  <a:pt x="1482268" y="101599"/>
                </a:lnTo>
                <a:lnTo>
                  <a:pt x="1515565" y="126999"/>
                </a:lnTo>
                <a:lnTo>
                  <a:pt x="1542517" y="165099"/>
                </a:lnTo>
                <a:lnTo>
                  <a:pt x="1564273" y="203199"/>
                </a:lnTo>
                <a:lnTo>
                  <a:pt x="1581983" y="241299"/>
                </a:lnTo>
                <a:lnTo>
                  <a:pt x="1596798" y="279399"/>
                </a:lnTo>
                <a:lnTo>
                  <a:pt x="1609867" y="317499"/>
                </a:lnTo>
                <a:lnTo>
                  <a:pt x="1622341" y="368299"/>
                </a:lnTo>
                <a:lnTo>
                  <a:pt x="1630875" y="393699"/>
                </a:lnTo>
                <a:lnTo>
                  <a:pt x="1641209" y="419099"/>
                </a:lnTo>
                <a:lnTo>
                  <a:pt x="1650515" y="444499"/>
                </a:lnTo>
                <a:lnTo>
                  <a:pt x="1655961" y="469899"/>
                </a:lnTo>
                <a:lnTo>
                  <a:pt x="1655864" y="482599"/>
                </a:lnTo>
                <a:lnTo>
                  <a:pt x="1655189" y="507999"/>
                </a:lnTo>
                <a:lnTo>
                  <a:pt x="1654899" y="520699"/>
                </a:lnTo>
                <a:lnTo>
                  <a:pt x="1655961" y="546099"/>
                </a:lnTo>
                <a:lnTo>
                  <a:pt x="1658190" y="558799"/>
                </a:lnTo>
                <a:lnTo>
                  <a:pt x="1661443" y="558799"/>
                </a:lnTo>
                <a:lnTo>
                  <a:pt x="1665199" y="571499"/>
                </a:lnTo>
                <a:lnTo>
                  <a:pt x="1668940" y="571499"/>
                </a:lnTo>
                <a:lnTo>
                  <a:pt x="1673968" y="584199"/>
                </a:lnTo>
                <a:lnTo>
                  <a:pt x="1712851" y="584199"/>
                </a:lnTo>
                <a:lnTo>
                  <a:pt x="1737455" y="558799"/>
                </a:lnTo>
                <a:lnTo>
                  <a:pt x="1773579" y="533399"/>
                </a:lnTo>
                <a:lnTo>
                  <a:pt x="1807784" y="507999"/>
                </a:lnTo>
                <a:lnTo>
                  <a:pt x="1826631" y="495299"/>
                </a:lnTo>
                <a:lnTo>
                  <a:pt x="1721770" y="495299"/>
                </a:lnTo>
                <a:lnTo>
                  <a:pt x="1721867" y="482599"/>
                </a:lnTo>
                <a:lnTo>
                  <a:pt x="1722028" y="469899"/>
                </a:lnTo>
                <a:lnTo>
                  <a:pt x="1721770" y="457199"/>
                </a:lnTo>
                <a:lnTo>
                  <a:pt x="1715906" y="431799"/>
                </a:lnTo>
                <a:lnTo>
                  <a:pt x="1706247" y="406399"/>
                </a:lnTo>
                <a:lnTo>
                  <a:pt x="1695430" y="380999"/>
                </a:lnTo>
                <a:lnTo>
                  <a:pt x="1686092" y="342899"/>
                </a:lnTo>
                <a:lnTo>
                  <a:pt x="1672601" y="304799"/>
                </a:lnTo>
                <a:lnTo>
                  <a:pt x="1658255" y="253999"/>
                </a:lnTo>
                <a:lnTo>
                  <a:pt x="1642156" y="215899"/>
                </a:lnTo>
                <a:lnTo>
                  <a:pt x="1623408" y="165099"/>
                </a:lnTo>
                <a:lnTo>
                  <a:pt x="1601114" y="126999"/>
                </a:lnTo>
                <a:lnTo>
                  <a:pt x="1574378" y="101599"/>
                </a:lnTo>
                <a:lnTo>
                  <a:pt x="1542302" y="63499"/>
                </a:lnTo>
                <a:close/>
              </a:path>
              <a:path w="2637155" h="1473200">
                <a:moveTo>
                  <a:pt x="1033320" y="520699"/>
                </a:moveTo>
                <a:lnTo>
                  <a:pt x="1029291" y="520699"/>
                </a:lnTo>
                <a:lnTo>
                  <a:pt x="1031426" y="533399"/>
                </a:lnTo>
                <a:lnTo>
                  <a:pt x="1028680" y="546099"/>
                </a:lnTo>
                <a:lnTo>
                  <a:pt x="1021249" y="558799"/>
                </a:lnTo>
                <a:lnTo>
                  <a:pt x="980122" y="558799"/>
                </a:lnTo>
                <a:lnTo>
                  <a:pt x="990316" y="571499"/>
                </a:lnTo>
                <a:lnTo>
                  <a:pt x="1015867" y="571499"/>
                </a:lnTo>
                <a:lnTo>
                  <a:pt x="1025799" y="558799"/>
                </a:lnTo>
                <a:lnTo>
                  <a:pt x="1032112" y="546099"/>
                </a:lnTo>
                <a:lnTo>
                  <a:pt x="1034643" y="533399"/>
                </a:lnTo>
                <a:lnTo>
                  <a:pt x="1033320" y="520699"/>
                </a:lnTo>
                <a:close/>
              </a:path>
              <a:path w="2637155" h="1473200">
                <a:moveTo>
                  <a:pt x="950122" y="495299"/>
                </a:moveTo>
                <a:lnTo>
                  <a:pt x="860776" y="495299"/>
                </a:lnTo>
                <a:lnTo>
                  <a:pt x="904609" y="507999"/>
                </a:lnTo>
                <a:lnTo>
                  <a:pt x="918975" y="520699"/>
                </a:lnTo>
                <a:lnTo>
                  <a:pt x="928452" y="533399"/>
                </a:lnTo>
                <a:lnTo>
                  <a:pt x="935099" y="533399"/>
                </a:lnTo>
                <a:lnTo>
                  <a:pt x="940973" y="546099"/>
                </a:lnTo>
                <a:lnTo>
                  <a:pt x="950431" y="546099"/>
                </a:lnTo>
                <a:lnTo>
                  <a:pt x="962129" y="558799"/>
                </a:lnTo>
                <a:lnTo>
                  <a:pt x="970512" y="558799"/>
                </a:lnTo>
                <a:lnTo>
                  <a:pt x="962071" y="546099"/>
                </a:lnTo>
                <a:lnTo>
                  <a:pt x="955382" y="533399"/>
                </a:lnTo>
                <a:lnTo>
                  <a:pt x="950665" y="507999"/>
                </a:lnTo>
                <a:lnTo>
                  <a:pt x="950122" y="495299"/>
                </a:lnTo>
                <a:close/>
              </a:path>
              <a:path w="2637155" h="1473200">
                <a:moveTo>
                  <a:pt x="949487" y="463206"/>
                </a:moveTo>
                <a:lnTo>
                  <a:pt x="950665" y="507999"/>
                </a:lnTo>
                <a:lnTo>
                  <a:pt x="962071" y="546099"/>
                </a:lnTo>
                <a:lnTo>
                  <a:pt x="970512" y="558799"/>
                </a:lnTo>
                <a:lnTo>
                  <a:pt x="1021249" y="558799"/>
                </a:lnTo>
                <a:lnTo>
                  <a:pt x="1028680" y="546099"/>
                </a:lnTo>
                <a:lnTo>
                  <a:pt x="1031426" y="533399"/>
                </a:lnTo>
                <a:lnTo>
                  <a:pt x="1029291" y="520699"/>
                </a:lnTo>
                <a:lnTo>
                  <a:pt x="1028663" y="520699"/>
                </a:lnTo>
                <a:lnTo>
                  <a:pt x="1021192" y="507999"/>
                </a:lnTo>
                <a:lnTo>
                  <a:pt x="1019819" y="507999"/>
                </a:lnTo>
                <a:lnTo>
                  <a:pt x="1019405" y="504161"/>
                </a:lnTo>
                <a:lnTo>
                  <a:pt x="1012177" y="495299"/>
                </a:lnTo>
                <a:lnTo>
                  <a:pt x="984827" y="495299"/>
                </a:lnTo>
                <a:lnTo>
                  <a:pt x="980711" y="482599"/>
                </a:lnTo>
                <a:lnTo>
                  <a:pt x="971105" y="482599"/>
                </a:lnTo>
                <a:lnTo>
                  <a:pt x="963859" y="469899"/>
                </a:lnTo>
                <a:lnTo>
                  <a:pt x="955117" y="469899"/>
                </a:lnTo>
                <a:lnTo>
                  <a:pt x="949487" y="463206"/>
                </a:lnTo>
                <a:close/>
              </a:path>
              <a:path w="2637155" h="1473200">
                <a:moveTo>
                  <a:pt x="1019405" y="504161"/>
                </a:moveTo>
                <a:lnTo>
                  <a:pt x="1019819" y="507999"/>
                </a:lnTo>
                <a:lnTo>
                  <a:pt x="1021192" y="507999"/>
                </a:lnTo>
                <a:lnTo>
                  <a:pt x="1028663" y="520699"/>
                </a:lnTo>
                <a:lnTo>
                  <a:pt x="1029291" y="520699"/>
                </a:lnTo>
                <a:lnTo>
                  <a:pt x="1022535" y="507999"/>
                </a:lnTo>
                <a:lnTo>
                  <a:pt x="1019405" y="504161"/>
                </a:lnTo>
                <a:close/>
              </a:path>
              <a:path w="2637155" h="1473200">
                <a:moveTo>
                  <a:pt x="1018447" y="495299"/>
                </a:moveTo>
                <a:lnTo>
                  <a:pt x="1012177" y="495299"/>
                </a:lnTo>
                <a:lnTo>
                  <a:pt x="1019405" y="504161"/>
                </a:lnTo>
                <a:lnTo>
                  <a:pt x="1018447" y="495299"/>
                </a:lnTo>
                <a:close/>
              </a:path>
              <a:path w="2637155" h="1473200">
                <a:moveTo>
                  <a:pt x="1405071" y="0"/>
                </a:moveTo>
                <a:lnTo>
                  <a:pt x="1253400" y="0"/>
                </a:lnTo>
                <a:lnTo>
                  <a:pt x="1210208" y="25399"/>
                </a:lnTo>
                <a:lnTo>
                  <a:pt x="1170588" y="38099"/>
                </a:lnTo>
                <a:lnTo>
                  <a:pt x="1134472" y="63499"/>
                </a:lnTo>
                <a:lnTo>
                  <a:pt x="1101793" y="101599"/>
                </a:lnTo>
                <a:lnTo>
                  <a:pt x="1072485" y="126999"/>
                </a:lnTo>
                <a:lnTo>
                  <a:pt x="1046480" y="165099"/>
                </a:lnTo>
                <a:lnTo>
                  <a:pt x="1023711" y="203199"/>
                </a:lnTo>
                <a:lnTo>
                  <a:pt x="1004112" y="241299"/>
                </a:lnTo>
                <a:lnTo>
                  <a:pt x="987615" y="279399"/>
                </a:lnTo>
                <a:lnTo>
                  <a:pt x="974153" y="317499"/>
                </a:lnTo>
                <a:lnTo>
                  <a:pt x="963660" y="355599"/>
                </a:lnTo>
                <a:lnTo>
                  <a:pt x="956068" y="393699"/>
                </a:lnTo>
                <a:lnTo>
                  <a:pt x="950750" y="444499"/>
                </a:lnTo>
                <a:lnTo>
                  <a:pt x="949487" y="463206"/>
                </a:lnTo>
                <a:lnTo>
                  <a:pt x="955117" y="469899"/>
                </a:lnTo>
                <a:lnTo>
                  <a:pt x="963859" y="469899"/>
                </a:lnTo>
                <a:lnTo>
                  <a:pt x="971105" y="482599"/>
                </a:lnTo>
                <a:lnTo>
                  <a:pt x="980711" y="482599"/>
                </a:lnTo>
                <a:lnTo>
                  <a:pt x="984827" y="495299"/>
                </a:lnTo>
                <a:lnTo>
                  <a:pt x="1017761" y="495299"/>
                </a:lnTo>
                <a:lnTo>
                  <a:pt x="1017932" y="457199"/>
                </a:lnTo>
                <a:lnTo>
                  <a:pt x="1023250" y="406399"/>
                </a:lnTo>
                <a:lnTo>
                  <a:pt x="1030711" y="368299"/>
                </a:lnTo>
                <a:lnTo>
                  <a:pt x="1041176" y="330199"/>
                </a:lnTo>
                <a:lnTo>
                  <a:pt x="1054776" y="292099"/>
                </a:lnTo>
                <a:lnTo>
                  <a:pt x="1071641" y="253999"/>
                </a:lnTo>
                <a:lnTo>
                  <a:pt x="1091904" y="215899"/>
                </a:lnTo>
                <a:lnTo>
                  <a:pt x="1115695" y="177799"/>
                </a:lnTo>
                <a:lnTo>
                  <a:pt x="1143144" y="152399"/>
                </a:lnTo>
                <a:lnTo>
                  <a:pt x="1174385" y="114299"/>
                </a:lnTo>
                <a:lnTo>
                  <a:pt x="1209547" y="88899"/>
                </a:lnTo>
                <a:lnTo>
                  <a:pt x="1248762" y="76199"/>
                </a:lnTo>
                <a:lnTo>
                  <a:pt x="1292161" y="63499"/>
                </a:lnTo>
                <a:lnTo>
                  <a:pt x="1542302" y="63499"/>
                </a:lnTo>
                <a:lnTo>
                  <a:pt x="1503990" y="38099"/>
                </a:lnTo>
                <a:lnTo>
                  <a:pt x="1458546" y="25399"/>
                </a:lnTo>
                <a:lnTo>
                  <a:pt x="1405071" y="0"/>
                </a:lnTo>
                <a:close/>
              </a:path>
              <a:path w="2637155" h="1473200">
                <a:moveTo>
                  <a:pt x="1998386" y="393699"/>
                </a:moveTo>
                <a:lnTo>
                  <a:pt x="1944450" y="393699"/>
                </a:lnTo>
                <a:lnTo>
                  <a:pt x="1891147" y="406399"/>
                </a:lnTo>
                <a:lnTo>
                  <a:pt x="1840135" y="419099"/>
                </a:lnTo>
                <a:lnTo>
                  <a:pt x="1793069" y="444499"/>
                </a:lnTo>
                <a:lnTo>
                  <a:pt x="1784140" y="444499"/>
                </a:lnTo>
                <a:lnTo>
                  <a:pt x="1766918" y="457199"/>
                </a:lnTo>
                <a:lnTo>
                  <a:pt x="1744947" y="469899"/>
                </a:lnTo>
                <a:lnTo>
                  <a:pt x="1721770" y="495299"/>
                </a:lnTo>
                <a:lnTo>
                  <a:pt x="1826631" y="495299"/>
                </a:lnTo>
                <a:lnTo>
                  <a:pt x="1873060" y="482599"/>
                </a:lnTo>
                <a:lnTo>
                  <a:pt x="1976075" y="457199"/>
                </a:lnTo>
                <a:lnTo>
                  <a:pt x="2152997" y="457199"/>
                </a:lnTo>
                <a:lnTo>
                  <a:pt x="2136784" y="444499"/>
                </a:lnTo>
                <a:lnTo>
                  <a:pt x="2101534" y="419099"/>
                </a:lnTo>
                <a:lnTo>
                  <a:pt x="2051300" y="406399"/>
                </a:lnTo>
                <a:lnTo>
                  <a:pt x="1998386" y="393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9910" y="723900"/>
            <a:ext cx="13250927" cy="2031325"/>
          </a:xfrm>
        </p:spPr>
        <p:txBody>
          <a:bodyPr/>
          <a:lstStyle/>
          <a:p>
            <a:pPr algn="ctr"/>
            <a:r>
              <a:rPr lang="en-US" sz="6600" dirty="0" smtClean="0"/>
              <a:t>Location Errors and Location Errors using Secondary Data Sources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1283" y="3695700"/>
            <a:ext cx="12108179" cy="4308872"/>
          </a:xfrm>
        </p:spPr>
        <p:txBody>
          <a:bodyPr/>
          <a:lstStyle/>
          <a:p>
            <a:pPr marL="457200" indent="-457200">
              <a:buAutoNum type="alphaLcPeriod"/>
            </a:pPr>
            <a:r>
              <a:rPr lang="en-US" dirty="0" smtClean="0"/>
              <a:t>Location Errors </a:t>
            </a:r>
          </a:p>
          <a:p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merujuk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ketidakakuratan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digitalkan</a:t>
            </a:r>
            <a:r>
              <a:rPr lang="en-US" dirty="0"/>
              <a:t>,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bervariasi</a:t>
            </a:r>
            <a:r>
              <a:rPr lang="en-US" dirty="0"/>
              <a:t> </a:t>
            </a:r>
            <a:r>
              <a:rPr lang="en-US" dirty="0" err="1"/>
              <a:t>tergantung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data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digitalisasi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b. Location Errors Using Secondary Data Sources </a:t>
            </a:r>
          </a:p>
          <a:p>
            <a:r>
              <a:rPr lang="en-US" dirty="0" err="1"/>
              <a:t>Setelah</a:t>
            </a:r>
            <a:r>
              <a:rPr lang="en-US" dirty="0"/>
              <a:t> proses </a:t>
            </a:r>
            <a:r>
              <a:rPr lang="en-US" dirty="0" err="1"/>
              <a:t>digitalisasi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mencetak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digitalkan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selembar</a:t>
            </a:r>
            <a:r>
              <a:rPr lang="en-US" dirty="0"/>
              <a:t> </a:t>
            </a:r>
            <a:r>
              <a:rPr lang="en-US" dirty="0" err="1"/>
              <a:t>kertas</a:t>
            </a:r>
            <a:r>
              <a:rPr lang="en-US" dirty="0"/>
              <a:t> </a:t>
            </a:r>
            <a:r>
              <a:rPr lang="en-US" dirty="0" err="1"/>
              <a:t>transparan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. </a:t>
            </a:r>
            <a:r>
              <a:rPr lang="en-US" dirty="0" err="1"/>
              <a:t>Kemudian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tumpangkan</a:t>
            </a:r>
            <a:r>
              <a:rPr lang="en-US" dirty="0"/>
              <a:t> </a:t>
            </a:r>
            <a:r>
              <a:rPr lang="en-US" dirty="0" err="1"/>
              <a:t>cetakan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sejauh</a:t>
            </a:r>
            <a:r>
              <a:rPr lang="en-US" dirty="0"/>
              <a:t> </a:t>
            </a:r>
            <a:r>
              <a:rPr lang="en-US" dirty="0" err="1"/>
              <a:t>mana</a:t>
            </a:r>
            <a:r>
              <a:rPr lang="en-US" dirty="0"/>
              <a:t> </a:t>
            </a:r>
            <a:r>
              <a:rPr lang="en-US" dirty="0" err="1"/>
              <a:t>kesesuaian</a:t>
            </a:r>
            <a:r>
              <a:rPr lang="en-US" dirty="0"/>
              <a:t> </a:t>
            </a:r>
            <a:r>
              <a:rPr lang="en-US" dirty="0" err="1"/>
              <a:t>keduanya</a:t>
            </a:r>
            <a:r>
              <a:rPr lang="en-US" dirty="0"/>
              <a:t>,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. </a:t>
            </a:r>
            <a:r>
              <a:rPr lang="en-US" dirty="0" err="1"/>
              <a:t>Pertanyaannya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, </a:t>
            </a:r>
            <a:r>
              <a:rPr lang="en-US" dirty="0" err="1"/>
              <a:t>seberapa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digitalkan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?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federal yang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ambang</a:t>
            </a:r>
            <a:r>
              <a:rPr lang="en-US" dirty="0"/>
              <a:t> </a:t>
            </a:r>
            <a:r>
              <a:rPr lang="en-US" dirty="0" err="1"/>
              <a:t>batasnya</a:t>
            </a:r>
            <a:r>
              <a:rPr lang="en-US" dirty="0"/>
              <a:t>. </a:t>
            </a:r>
            <a:r>
              <a:rPr lang="en-US" dirty="0" err="1"/>
              <a:t>Produsen</a:t>
            </a:r>
            <a:r>
              <a:rPr lang="en-US" dirty="0"/>
              <a:t> data </a:t>
            </a:r>
            <a:r>
              <a:rPr lang="en-US" dirty="0" err="1"/>
              <a:t>geospasial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toleransi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. </a:t>
            </a:r>
          </a:p>
          <a:p>
            <a:pPr marL="457200" indent="-457200">
              <a:buAutoNum type="alpha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71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4273" y="571500"/>
            <a:ext cx="7299452" cy="2215991"/>
          </a:xfrm>
        </p:spPr>
        <p:txBody>
          <a:bodyPr/>
          <a:lstStyle/>
          <a:p>
            <a:pPr algn="ctr"/>
            <a:r>
              <a:rPr lang="en-US" sz="7200" dirty="0" smtClean="0"/>
              <a:t>Causes of </a:t>
            </a:r>
            <a:r>
              <a:rPr lang="en-US" sz="7200" dirty="0" err="1" smtClean="0"/>
              <a:t>Digitilizing</a:t>
            </a:r>
            <a:r>
              <a:rPr lang="en-US" sz="7200" dirty="0" smtClean="0"/>
              <a:t> Errors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3238500"/>
            <a:ext cx="9067800" cy="8617744"/>
          </a:xfrm>
        </p:spPr>
        <p:txBody>
          <a:bodyPr/>
          <a:lstStyle/>
          <a:p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garis-garis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digitalkan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. Yang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</a:t>
            </a:r>
            <a:r>
              <a:rPr lang="en-US" dirty="0" err="1"/>
              <a:t>digitalisasi</a:t>
            </a:r>
            <a:r>
              <a:rPr lang="en-US" dirty="0"/>
              <a:t> manual.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dimengerti</a:t>
            </a:r>
            <a:r>
              <a:rPr lang="en-US" dirty="0"/>
              <a:t>: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ratusan</a:t>
            </a:r>
            <a:r>
              <a:rPr lang="en-US" dirty="0"/>
              <a:t> </a:t>
            </a:r>
            <a:r>
              <a:rPr lang="en-US" dirty="0" err="1"/>
              <a:t>poligon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ribuan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,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melewatkan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, </a:t>
            </a:r>
            <a:r>
              <a:rPr lang="en-US" dirty="0" err="1"/>
              <a:t>menghubungkan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yang </a:t>
            </a:r>
            <a:r>
              <a:rPr lang="en-US" dirty="0" err="1"/>
              <a:t>salah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mendigitalkan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kali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.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resolusi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 </a:t>
            </a:r>
            <a:r>
              <a:rPr lang="en-US" dirty="0" err="1"/>
              <a:t>digitasi</a:t>
            </a:r>
            <a:r>
              <a:rPr lang="en-US" dirty="0"/>
              <a:t>, </a:t>
            </a:r>
            <a:r>
              <a:rPr lang="en-US" dirty="0" err="1"/>
              <a:t>garis-garis</a:t>
            </a:r>
            <a:r>
              <a:rPr lang="en-US" dirty="0"/>
              <a:t> </a:t>
            </a:r>
            <a:r>
              <a:rPr lang="en-US" dirty="0" err="1"/>
              <a:t>ganda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tumpang</a:t>
            </a:r>
            <a:r>
              <a:rPr lang="en-US" dirty="0"/>
              <a:t> </a:t>
            </a:r>
            <a:r>
              <a:rPr lang="en-US" dirty="0" err="1"/>
              <a:t>tindih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lain,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berpotongan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serangkaian</a:t>
            </a:r>
            <a:r>
              <a:rPr lang="en-US" dirty="0"/>
              <a:t> </a:t>
            </a:r>
            <a:r>
              <a:rPr lang="en-US" dirty="0" err="1"/>
              <a:t>poligon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. Yang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pemindaian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pelacakn</a:t>
            </a:r>
            <a:r>
              <a:rPr lang="en-US" dirty="0"/>
              <a:t>.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pelacakan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raster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bertemu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berpotongan</a:t>
            </a:r>
            <a:r>
              <a:rPr lang="en-US" dirty="0"/>
              <a:t>,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dekat</a:t>
            </a:r>
            <a:r>
              <a:rPr lang="en-US" dirty="0"/>
              <a:t>,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lebar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tipis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rusak</a:t>
            </a:r>
            <a:r>
              <a:rPr lang="en-US" dirty="0"/>
              <a:t>.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digitalisasi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pelacakan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yang </a:t>
            </a:r>
            <a:r>
              <a:rPr lang="en-US" dirty="0" err="1"/>
              <a:t>runtuh</a:t>
            </a:r>
            <a:r>
              <a:rPr lang="en-US" dirty="0"/>
              <a:t>, </a:t>
            </a:r>
            <a:r>
              <a:rPr lang="en-US" dirty="0" err="1"/>
              <a:t>garis</a:t>
            </a:r>
            <a:r>
              <a:rPr lang="en-US" dirty="0"/>
              <a:t> yang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(</a:t>
            </a:r>
            <a:r>
              <a:rPr lang="en-US" dirty="0" err="1"/>
              <a:t>gambar</a:t>
            </a:r>
            <a:r>
              <a:rPr lang="en-US" dirty="0"/>
              <a:t> 7.1). Yang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digitalkan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di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. 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506200" y="3467100"/>
            <a:ext cx="5608258" cy="52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39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4273" y="198344"/>
            <a:ext cx="7299452" cy="3046988"/>
          </a:xfrm>
        </p:spPr>
        <p:txBody>
          <a:bodyPr/>
          <a:lstStyle/>
          <a:p>
            <a:pPr algn="ctr"/>
            <a:r>
              <a:rPr lang="en-US" sz="6600" dirty="0" smtClean="0"/>
              <a:t>Location Errors Using Primary Data Sources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9909" y="4076700"/>
            <a:ext cx="12108179" cy="4001095"/>
          </a:xfrm>
        </p:spPr>
        <p:txBody>
          <a:bodyPr/>
          <a:lstStyle/>
          <a:p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kertas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data </a:t>
            </a:r>
            <a:r>
              <a:rPr lang="en-US" dirty="0" err="1"/>
              <a:t>spasial</a:t>
            </a:r>
            <a:r>
              <a:rPr lang="en-US" dirty="0"/>
              <a:t>,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data primer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global (GPS)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penginderaan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cetak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praktik</a:t>
            </a:r>
            <a:r>
              <a:rPr lang="en-US" dirty="0"/>
              <a:t> </a:t>
            </a:r>
            <a:r>
              <a:rPr lang="en-US" dirty="0" err="1"/>
              <a:t>generalisasi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. </a:t>
            </a:r>
            <a:r>
              <a:rPr lang="en-US" dirty="0" err="1"/>
              <a:t>Resolusi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pengukur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data </a:t>
            </a:r>
            <a:r>
              <a:rPr lang="en-US" dirty="0" err="1"/>
              <a:t>spasial</a:t>
            </a:r>
            <a:r>
              <a:rPr lang="en-US" dirty="0"/>
              <a:t> yang </a:t>
            </a:r>
            <a:r>
              <a:rPr lang="en-US" dirty="0" err="1"/>
              <a:t>dikumpulkan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GPS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;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independen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data </a:t>
            </a:r>
            <a:r>
              <a:rPr lang="en-US" dirty="0" err="1"/>
              <a:t>peta</a:t>
            </a:r>
            <a:r>
              <a:rPr lang="en-US" dirty="0"/>
              <a:t> digital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cetak</a:t>
            </a:r>
            <a:r>
              <a:rPr lang="en-US" dirty="0"/>
              <a:t>, GPS, </a:t>
            </a:r>
            <a:r>
              <a:rPr lang="en-US" dirty="0" err="1"/>
              <a:t>atau</a:t>
            </a:r>
            <a:r>
              <a:rPr lang="en-US" dirty="0"/>
              <a:t> data </a:t>
            </a:r>
            <a:r>
              <a:rPr lang="en-US" dirty="0" err="1"/>
              <a:t>survei</a:t>
            </a:r>
            <a:r>
              <a:rPr lang="en-US" dirty="0"/>
              <a:t>. </a:t>
            </a:r>
            <a:r>
              <a:rPr lang="en-US" dirty="0" err="1"/>
              <a:t>Standar</a:t>
            </a:r>
            <a:r>
              <a:rPr lang="en-US" dirty="0"/>
              <a:t> ASPRS </a:t>
            </a:r>
            <a:r>
              <a:rPr lang="en-US" dirty="0" err="1"/>
              <a:t>menetapkan</a:t>
            </a:r>
            <a:r>
              <a:rPr lang="en-US" dirty="0"/>
              <a:t> </a:t>
            </a:r>
            <a:r>
              <a:rPr lang="en-US" dirty="0" err="1"/>
              <a:t>ambang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RMS Error </a:t>
            </a:r>
            <a:r>
              <a:rPr lang="en-US" dirty="0" err="1"/>
              <a:t>sebesar</a:t>
            </a:r>
            <a:r>
              <a:rPr lang="en-US" dirty="0"/>
              <a:t> 6,7 kaki (5.09 meter)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 1:20.000 </a:t>
            </a:r>
            <a:r>
              <a:rPr lang="en-US" dirty="0" err="1"/>
              <a:t>dan</a:t>
            </a:r>
            <a:r>
              <a:rPr lang="en-US" dirty="0"/>
              <a:t> 2 kaki (0,61 meter)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 1:24.000. </a:t>
            </a:r>
          </a:p>
          <a:p>
            <a:r>
              <a:rPr lang="en-US" dirty="0"/>
              <a:t> </a:t>
            </a:r>
          </a:p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1988, </a:t>
            </a:r>
            <a:r>
              <a:rPr lang="en-US" dirty="0" err="1"/>
              <a:t>Komite</a:t>
            </a:r>
            <a:r>
              <a:rPr lang="en-US" dirty="0"/>
              <a:t> Data </a:t>
            </a:r>
            <a:r>
              <a:rPr lang="en-US" dirty="0" err="1"/>
              <a:t>Geografis</a:t>
            </a:r>
            <a:r>
              <a:rPr lang="en-US" dirty="0"/>
              <a:t> Federal (FGDC) </a:t>
            </a:r>
            <a:r>
              <a:rPr lang="en-US" dirty="0" err="1"/>
              <a:t>menetapkan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Nasional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Data </a:t>
            </a:r>
            <a:r>
              <a:rPr lang="en-US" dirty="0" err="1"/>
              <a:t>Spasial</a:t>
            </a:r>
            <a:r>
              <a:rPr lang="en-US" dirty="0"/>
              <a:t> (NSSDA)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menggantikan</a:t>
            </a:r>
            <a:r>
              <a:rPr lang="en-US" dirty="0"/>
              <a:t> NMAS. NSSDA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standa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ASPRS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berlaku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skala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6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5750" y="1537870"/>
            <a:ext cx="8339330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7200" spc="120" dirty="0" smtClean="0"/>
              <a:t>Topological Errors</a:t>
            </a:r>
            <a:endParaRPr sz="7200" spc="120" dirty="0"/>
          </a:p>
        </p:txBody>
      </p:sp>
      <p:sp>
        <p:nvSpPr>
          <p:cNvPr id="3" name="object 3"/>
          <p:cNvSpPr/>
          <p:nvPr/>
        </p:nvSpPr>
        <p:spPr>
          <a:xfrm>
            <a:off x="1636776" y="4096511"/>
            <a:ext cx="1446530" cy="1446530"/>
          </a:xfrm>
          <a:custGeom>
            <a:avLst/>
            <a:gdLst/>
            <a:ahLst/>
            <a:cxnLst/>
            <a:rect l="l" t="t" r="r" b="b"/>
            <a:pathLst>
              <a:path w="1446530" h="1446529">
                <a:moveTo>
                  <a:pt x="1255649" y="0"/>
                </a:moveTo>
                <a:lnTo>
                  <a:pt x="190626" y="0"/>
                </a:lnTo>
                <a:lnTo>
                  <a:pt x="146917" y="5034"/>
                </a:lnTo>
                <a:lnTo>
                  <a:pt x="106792" y="19375"/>
                </a:lnTo>
                <a:lnTo>
                  <a:pt x="71398" y="41877"/>
                </a:lnTo>
                <a:lnTo>
                  <a:pt x="41877" y="71398"/>
                </a:lnTo>
                <a:lnTo>
                  <a:pt x="19375" y="106792"/>
                </a:lnTo>
                <a:lnTo>
                  <a:pt x="5034" y="146917"/>
                </a:lnTo>
                <a:lnTo>
                  <a:pt x="0" y="190626"/>
                </a:lnTo>
                <a:lnTo>
                  <a:pt x="0" y="1255649"/>
                </a:lnTo>
                <a:lnTo>
                  <a:pt x="5034" y="1299358"/>
                </a:lnTo>
                <a:lnTo>
                  <a:pt x="19375" y="1339483"/>
                </a:lnTo>
                <a:lnTo>
                  <a:pt x="41877" y="1374877"/>
                </a:lnTo>
                <a:lnTo>
                  <a:pt x="71398" y="1404398"/>
                </a:lnTo>
                <a:lnTo>
                  <a:pt x="106792" y="1426900"/>
                </a:lnTo>
                <a:lnTo>
                  <a:pt x="146917" y="1441241"/>
                </a:lnTo>
                <a:lnTo>
                  <a:pt x="190626" y="1446276"/>
                </a:lnTo>
                <a:lnTo>
                  <a:pt x="1255649" y="1446276"/>
                </a:lnTo>
                <a:lnTo>
                  <a:pt x="1299358" y="1441241"/>
                </a:lnTo>
                <a:lnTo>
                  <a:pt x="1339483" y="1426900"/>
                </a:lnTo>
                <a:lnTo>
                  <a:pt x="1374877" y="1404398"/>
                </a:lnTo>
                <a:lnTo>
                  <a:pt x="1404398" y="1374877"/>
                </a:lnTo>
                <a:lnTo>
                  <a:pt x="1426900" y="1339483"/>
                </a:lnTo>
                <a:lnTo>
                  <a:pt x="1441241" y="1299358"/>
                </a:lnTo>
                <a:lnTo>
                  <a:pt x="1446276" y="1255649"/>
                </a:lnTo>
                <a:lnTo>
                  <a:pt x="1446276" y="190626"/>
                </a:lnTo>
                <a:lnTo>
                  <a:pt x="1441241" y="146917"/>
                </a:lnTo>
                <a:lnTo>
                  <a:pt x="1426900" y="106792"/>
                </a:lnTo>
                <a:lnTo>
                  <a:pt x="1404398" y="71398"/>
                </a:lnTo>
                <a:lnTo>
                  <a:pt x="1374877" y="41877"/>
                </a:lnTo>
                <a:lnTo>
                  <a:pt x="1339483" y="19375"/>
                </a:lnTo>
                <a:lnTo>
                  <a:pt x="1299358" y="5034"/>
                </a:lnTo>
                <a:lnTo>
                  <a:pt x="1255649" y="0"/>
                </a:lnTo>
                <a:close/>
              </a:path>
            </a:pathLst>
          </a:custGeom>
          <a:solidFill>
            <a:srgbClr val="808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62657" y="4192270"/>
            <a:ext cx="7943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10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6776" y="6353555"/>
            <a:ext cx="1446530" cy="1445260"/>
          </a:xfrm>
          <a:custGeom>
            <a:avLst/>
            <a:gdLst/>
            <a:ahLst/>
            <a:cxnLst/>
            <a:rect l="l" t="t" r="r" b="b"/>
            <a:pathLst>
              <a:path w="1446530" h="1445259">
                <a:moveTo>
                  <a:pt x="1255649" y="0"/>
                </a:moveTo>
                <a:lnTo>
                  <a:pt x="190626" y="0"/>
                </a:lnTo>
                <a:lnTo>
                  <a:pt x="146917" y="5027"/>
                </a:lnTo>
                <a:lnTo>
                  <a:pt x="106792" y="19346"/>
                </a:lnTo>
                <a:lnTo>
                  <a:pt x="71398" y="41817"/>
                </a:lnTo>
                <a:lnTo>
                  <a:pt x="41877" y="71297"/>
                </a:lnTo>
                <a:lnTo>
                  <a:pt x="19375" y="106644"/>
                </a:lnTo>
                <a:lnTo>
                  <a:pt x="5034" y="146717"/>
                </a:lnTo>
                <a:lnTo>
                  <a:pt x="0" y="190373"/>
                </a:lnTo>
                <a:lnTo>
                  <a:pt x="0" y="1254379"/>
                </a:lnTo>
                <a:lnTo>
                  <a:pt x="5034" y="1298034"/>
                </a:lnTo>
                <a:lnTo>
                  <a:pt x="19375" y="1338107"/>
                </a:lnTo>
                <a:lnTo>
                  <a:pt x="41877" y="1373454"/>
                </a:lnTo>
                <a:lnTo>
                  <a:pt x="71398" y="1402934"/>
                </a:lnTo>
                <a:lnTo>
                  <a:pt x="106792" y="1425405"/>
                </a:lnTo>
                <a:lnTo>
                  <a:pt x="146917" y="1439724"/>
                </a:lnTo>
                <a:lnTo>
                  <a:pt x="190626" y="1444752"/>
                </a:lnTo>
                <a:lnTo>
                  <a:pt x="1255649" y="1444752"/>
                </a:lnTo>
                <a:lnTo>
                  <a:pt x="1299358" y="1439724"/>
                </a:lnTo>
                <a:lnTo>
                  <a:pt x="1339483" y="1425405"/>
                </a:lnTo>
                <a:lnTo>
                  <a:pt x="1374877" y="1402934"/>
                </a:lnTo>
                <a:lnTo>
                  <a:pt x="1404398" y="1373454"/>
                </a:lnTo>
                <a:lnTo>
                  <a:pt x="1426900" y="1338107"/>
                </a:lnTo>
                <a:lnTo>
                  <a:pt x="1441241" y="1298034"/>
                </a:lnTo>
                <a:lnTo>
                  <a:pt x="1446276" y="1254379"/>
                </a:lnTo>
                <a:lnTo>
                  <a:pt x="1446276" y="190373"/>
                </a:lnTo>
                <a:lnTo>
                  <a:pt x="1441241" y="146717"/>
                </a:lnTo>
                <a:lnTo>
                  <a:pt x="1426900" y="106644"/>
                </a:lnTo>
                <a:lnTo>
                  <a:pt x="1404398" y="71297"/>
                </a:lnTo>
                <a:lnTo>
                  <a:pt x="1374877" y="41817"/>
                </a:lnTo>
                <a:lnTo>
                  <a:pt x="1339483" y="19346"/>
                </a:lnTo>
                <a:lnTo>
                  <a:pt x="1299358" y="5027"/>
                </a:lnTo>
                <a:lnTo>
                  <a:pt x="1255649" y="0"/>
                </a:lnTo>
                <a:close/>
              </a:path>
            </a:pathLst>
          </a:custGeom>
          <a:solidFill>
            <a:srgbClr val="A1A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33701" y="6449059"/>
            <a:ext cx="8534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80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8036" y="3170115"/>
            <a:ext cx="4728845" cy="26044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300"/>
              </a:lnSpc>
              <a:spcBef>
                <a:spcPts val="95"/>
              </a:spcBef>
            </a:pPr>
            <a:r>
              <a:rPr lang="en-US" sz="1400" dirty="0" err="1">
                <a:latin typeface="Arial Black" panose="020B0A04020102020204" pitchFamily="34" charset="0"/>
              </a:rPr>
              <a:t>Kesalahan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topologis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melanggar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hubungan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topologi</a:t>
            </a:r>
            <a:r>
              <a:rPr lang="en-US" sz="1400" dirty="0">
                <a:latin typeface="Arial Black" panose="020B0A04020102020204" pitchFamily="34" charset="0"/>
              </a:rPr>
              <a:t> yang </a:t>
            </a:r>
            <a:r>
              <a:rPr lang="en-US" sz="1400" dirty="0" err="1">
                <a:latin typeface="Arial Black" panose="020B0A04020102020204" pitchFamily="34" charset="0"/>
              </a:rPr>
              <a:t>diperlukan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oleh</a:t>
            </a:r>
            <a:r>
              <a:rPr lang="en-US" sz="1400" dirty="0">
                <a:latin typeface="Arial Black" panose="020B0A04020102020204" pitchFamily="34" charset="0"/>
              </a:rPr>
              <a:t> model data </a:t>
            </a:r>
            <a:r>
              <a:rPr lang="en-US" sz="1400" dirty="0" err="1">
                <a:latin typeface="Arial Black" panose="020B0A04020102020204" pitchFamily="34" charset="0"/>
              </a:rPr>
              <a:t>atau</a:t>
            </a:r>
            <a:r>
              <a:rPr lang="en-US" sz="1400" dirty="0">
                <a:latin typeface="Arial Black" panose="020B0A04020102020204" pitchFamily="34" charset="0"/>
              </a:rPr>
              <a:t> di </a:t>
            </a:r>
            <a:r>
              <a:rPr lang="en-US" sz="1400" dirty="0" err="1">
                <a:latin typeface="Arial Black" panose="020B0A04020102020204" pitchFamily="34" charset="0"/>
              </a:rPr>
              <a:t>definisikan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oleh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pengguna</a:t>
            </a:r>
            <a:r>
              <a:rPr lang="en-US" sz="1400" dirty="0">
                <a:latin typeface="Arial Black" panose="020B0A04020102020204" pitchFamily="34" charset="0"/>
              </a:rPr>
              <a:t>. </a:t>
            </a:r>
            <a:r>
              <a:rPr lang="en-US" sz="1400" dirty="0" err="1">
                <a:latin typeface="Arial Black" panose="020B0A04020102020204" pitchFamily="34" charset="0"/>
              </a:rPr>
              <a:t>Contohnya</a:t>
            </a:r>
            <a:r>
              <a:rPr lang="en-US" sz="1400" dirty="0">
                <a:latin typeface="Arial Black" panose="020B0A04020102020204" pitchFamily="34" charset="0"/>
              </a:rPr>
              <a:t>, coverage yang </a:t>
            </a:r>
            <a:r>
              <a:rPr lang="en-US" sz="1400" dirty="0" err="1">
                <a:latin typeface="Arial Black" panose="020B0A04020102020204" pitchFamily="34" charset="0"/>
              </a:rPr>
              <a:t>dikembangkan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oleh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Esri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memasukkan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hubungan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topologi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seperti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keterhubungan</a:t>
            </a:r>
            <a:r>
              <a:rPr lang="en-US" sz="1400" dirty="0">
                <a:latin typeface="Arial Black" panose="020B0A04020102020204" pitchFamily="34" charset="0"/>
              </a:rPr>
              <a:t>, </a:t>
            </a:r>
            <a:r>
              <a:rPr lang="en-US" sz="1400" dirty="0" err="1">
                <a:latin typeface="Arial Black" panose="020B0A04020102020204" pitchFamily="34" charset="0"/>
              </a:rPr>
              <a:t>definisi</a:t>
            </a:r>
            <a:r>
              <a:rPr lang="en-US" sz="1400" dirty="0">
                <a:latin typeface="Arial Black" panose="020B0A04020102020204" pitchFamily="34" charset="0"/>
              </a:rPr>
              <a:t> area, </a:t>
            </a:r>
            <a:r>
              <a:rPr lang="en-US" sz="1400" dirty="0" err="1">
                <a:latin typeface="Arial Black" panose="020B0A04020102020204" pitchFamily="34" charset="0"/>
              </a:rPr>
              <a:t>dan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kontiguitas</a:t>
            </a:r>
            <a:r>
              <a:rPr lang="en-US" sz="1400" dirty="0">
                <a:latin typeface="Arial Black" panose="020B0A04020102020204" pitchFamily="34" charset="0"/>
              </a:rPr>
              <a:t>. </a:t>
            </a:r>
            <a:r>
              <a:rPr lang="en-US" sz="1400" dirty="0" err="1">
                <a:latin typeface="Arial Black" panose="020B0A04020102020204" pitchFamily="34" charset="0"/>
              </a:rPr>
              <a:t>Geodatabase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dari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Esri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memiliki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lebih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dari</a:t>
            </a:r>
            <a:r>
              <a:rPr lang="en-US" sz="1400" dirty="0">
                <a:latin typeface="Arial Black" panose="020B0A04020102020204" pitchFamily="34" charset="0"/>
              </a:rPr>
              <a:t> 30 </a:t>
            </a:r>
            <a:r>
              <a:rPr lang="en-US" sz="1400" dirty="0" err="1">
                <a:latin typeface="Arial Black" panose="020B0A04020102020204" pitchFamily="34" charset="0"/>
              </a:rPr>
              <a:t>aturan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topologi</a:t>
            </a:r>
            <a:r>
              <a:rPr lang="en-US" sz="1400" dirty="0">
                <a:latin typeface="Arial Black" panose="020B0A04020102020204" pitchFamily="34" charset="0"/>
              </a:rPr>
              <a:t> yang </a:t>
            </a:r>
            <a:r>
              <a:rPr lang="en-US" sz="1400" dirty="0" err="1">
                <a:latin typeface="Arial Black" panose="020B0A04020102020204" pitchFamily="34" charset="0"/>
              </a:rPr>
              <a:t>mengatur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hubungan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spasial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antara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fitur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titik</a:t>
            </a:r>
            <a:r>
              <a:rPr lang="en-US" sz="1400" dirty="0">
                <a:latin typeface="Arial Black" panose="020B0A04020102020204" pitchFamily="34" charset="0"/>
              </a:rPr>
              <a:t>, </a:t>
            </a:r>
            <a:r>
              <a:rPr lang="en-US" sz="1400" dirty="0" err="1">
                <a:latin typeface="Arial Black" panose="020B0A04020102020204" pitchFamily="34" charset="0"/>
              </a:rPr>
              <a:t>garis</a:t>
            </a:r>
            <a:r>
              <a:rPr lang="en-US" sz="1400" dirty="0">
                <a:latin typeface="Arial Black" panose="020B0A04020102020204" pitchFamily="34" charset="0"/>
              </a:rPr>
              <a:t>, </a:t>
            </a:r>
            <a:r>
              <a:rPr lang="en-US" sz="1400" dirty="0" err="1">
                <a:latin typeface="Arial Black" panose="020B0A04020102020204" pitchFamily="34" charset="0"/>
              </a:rPr>
              <a:t>dan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poligon</a:t>
            </a:r>
            <a:r>
              <a:rPr lang="en-US" sz="1400" dirty="0">
                <a:latin typeface="Arial Black" panose="020B0A04020102020204" pitchFamily="34" charset="0"/>
              </a:rPr>
              <a:t>. </a:t>
            </a:r>
            <a:r>
              <a:rPr sz="1400" spc="-70" dirty="0" smtClean="0">
                <a:latin typeface="Arial Black" panose="020B0A04020102020204" pitchFamily="34" charset="0"/>
                <a:cs typeface="Arial Black"/>
              </a:rPr>
              <a:t>.</a:t>
            </a:r>
            <a:endParaRPr sz="1400" dirty="0">
              <a:latin typeface="Arial Black" panose="020B0A04020102020204" pitchFamily="34" charset="0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6975" y="6215024"/>
            <a:ext cx="4824095" cy="2975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95"/>
              </a:spcBef>
            </a:pPr>
            <a:r>
              <a:rPr lang="en-US" sz="1600" b="1" dirty="0" smtClean="0"/>
              <a:t>Topological Errors with </a:t>
            </a:r>
            <a:r>
              <a:rPr lang="en-US" sz="1600" b="1" dirty="0" err="1" smtClean="0"/>
              <a:t>Spacial</a:t>
            </a:r>
            <a:r>
              <a:rPr lang="en-US" sz="1600" b="1" dirty="0" smtClean="0"/>
              <a:t> Features</a:t>
            </a:r>
          </a:p>
          <a:p>
            <a:pPr marL="12700" marR="5080">
              <a:lnSpc>
                <a:spcPct val="135400"/>
              </a:lnSpc>
              <a:spcBef>
                <a:spcPts val="95"/>
              </a:spcBef>
            </a:pPr>
            <a:r>
              <a:rPr lang="en-US" sz="1400" dirty="0" err="1" smtClean="0">
                <a:latin typeface="Arial Black" panose="020B0A04020102020204" pitchFamily="34" charset="0"/>
              </a:rPr>
              <a:t>Kesalahan</a:t>
            </a:r>
            <a:r>
              <a:rPr lang="en-US" sz="1400" dirty="0" smtClean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topologis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pada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fitur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spasial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dapat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dikelompokkan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berdasarkan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poligon</a:t>
            </a:r>
            <a:r>
              <a:rPr lang="en-US" sz="1400" dirty="0">
                <a:latin typeface="Arial Black" panose="020B0A04020102020204" pitchFamily="34" charset="0"/>
              </a:rPr>
              <a:t>, </a:t>
            </a:r>
            <a:r>
              <a:rPr lang="en-US" sz="1400" dirty="0" err="1">
                <a:latin typeface="Arial Black" panose="020B0A04020102020204" pitchFamily="34" charset="0"/>
              </a:rPr>
              <a:t>garis</a:t>
            </a:r>
            <a:r>
              <a:rPr lang="en-US" sz="1400" dirty="0">
                <a:latin typeface="Arial Black" panose="020B0A04020102020204" pitchFamily="34" charset="0"/>
              </a:rPr>
              <a:t>, </a:t>
            </a:r>
            <a:r>
              <a:rPr lang="en-US" sz="1400" dirty="0" err="1">
                <a:latin typeface="Arial Black" panose="020B0A04020102020204" pitchFamily="34" charset="0"/>
              </a:rPr>
              <a:t>dan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titik</a:t>
            </a:r>
            <a:r>
              <a:rPr lang="en-US" sz="1400" dirty="0">
                <a:latin typeface="Arial Black" panose="020B0A04020102020204" pitchFamily="34" charset="0"/>
              </a:rPr>
              <a:t>, yang </a:t>
            </a:r>
            <a:r>
              <a:rPr lang="en-US" sz="1400" dirty="0" err="1">
                <a:latin typeface="Arial Black" panose="020B0A04020102020204" pitchFamily="34" charset="0"/>
              </a:rPr>
              <a:t>sesuai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dengan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elemen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topologi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utama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yaitu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wilayah</a:t>
            </a:r>
            <a:r>
              <a:rPr lang="en-US" sz="1400" dirty="0">
                <a:latin typeface="Arial Black" panose="020B0A04020102020204" pitchFamily="34" charset="0"/>
              </a:rPr>
              <a:t>, </a:t>
            </a:r>
            <a:r>
              <a:rPr lang="en-US" sz="1400" dirty="0" err="1">
                <a:latin typeface="Arial Black" panose="020B0A04020102020204" pitchFamily="34" charset="0"/>
              </a:rPr>
              <a:t>garis</a:t>
            </a:r>
            <a:r>
              <a:rPr lang="en-US" sz="1400" dirty="0">
                <a:latin typeface="Arial Black" panose="020B0A04020102020204" pitchFamily="34" charset="0"/>
              </a:rPr>
              <a:t>, </a:t>
            </a:r>
            <a:r>
              <a:rPr lang="en-US" sz="1400" dirty="0" err="1">
                <a:latin typeface="Arial Black" panose="020B0A04020102020204" pitchFamily="34" charset="0"/>
              </a:rPr>
              <a:t>dan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simpul</a:t>
            </a:r>
            <a:r>
              <a:rPr lang="en-US" sz="1400" dirty="0">
                <a:latin typeface="Arial Black" panose="020B0A04020102020204" pitchFamily="34" charset="0"/>
              </a:rPr>
              <a:t>. </a:t>
            </a:r>
            <a:r>
              <a:rPr lang="en-US" sz="1400" dirty="0" err="1">
                <a:latin typeface="Arial Black" panose="020B0A04020102020204" pitchFamily="34" charset="0"/>
              </a:rPr>
              <a:t>Sebuah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poligon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terdiri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dari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batas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tertutup</a:t>
            </a:r>
            <a:r>
              <a:rPr lang="en-US" sz="1400" dirty="0">
                <a:latin typeface="Arial Black" panose="020B0A04020102020204" pitchFamily="34" charset="0"/>
              </a:rPr>
              <a:t>. </a:t>
            </a:r>
            <a:r>
              <a:rPr lang="en-US" sz="1400" dirty="0" err="1">
                <a:latin typeface="Arial Black" panose="020B0A04020102020204" pitchFamily="34" charset="0"/>
              </a:rPr>
              <a:t>Jika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batasannya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tidak</a:t>
            </a:r>
            <a:r>
              <a:rPr lang="en-US" sz="1400" dirty="0">
                <a:latin typeface="Arial Black" panose="020B0A04020102020204" pitchFamily="34" charset="0"/>
              </a:rPr>
              <a:t> di digital </a:t>
            </a:r>
            <a:r>
              <a:rPr lang="en-US" sz="1400" dirty="0" err="1">
                <a:latin typeface="Arial Black" panose="020B0A04020102020204" pitchFamily="34" charset="0"/>
              </a:rPr>
              <a:t>dengan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benar</a:t>
            </a:r>
            <a:r>
              <a:rPr lang="en-US" sz="1400" dirty="0">
                <a:latin typeface="Arial Black" panose="020B0A04020102020204" pitchFamily="34" charset="0"/>
              </a:rPr>
              <a:t>, </a:t>
            </a:r>
            <a:r>
              <a:rPr lang="en-US" sz="1400" dirty="0" err="1">
                <a:latin typeface="Arial Black" panose="020B0A04020102020204" pitchFamily="34" charset="0"/>
              </a:rPr>
              <a:t>fitur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poligon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bisa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tumpang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tindih</a:t>
            </a:r>
            <a:r>
              <a:rPr lang="en-US" sz="1400" dirty="0">
                <a:latin typeface="Arial Black" panose="020B0A04020102020204" pitchFamily="34" charset="0"/>
              </a:rPr>
              <a:t>, </a:t>
            </a:r>
            <a:r>
              <a:rPr lang="en-US" sz="1400" dirty="0" err="1">
                <a:latin typeface="Arial Black" panose="020B0A04020102020204" pitchFamily="34" charset="0"/>
              </a:rPr>
              <a:t>memiliki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celah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diantara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mereka</a:t>
            </a:r>
            <a:r>
              <a:rPr lang="en-US" sz="1400" dirty="0">
                <a:latin typeface="Arial Black" panose="020B0A04020102020204" pitchFamily="34" charset="0"/>
              </a:rPr>
              <a:t>, </a:t>
            </a:r>
            <a:r>
              <a:rPr lang="en-US" sz="1400" dirty="0" err="1">
                <a:latin typeface="Arial Black" panose="020B0A04020102020204" pitchFamily="34" charset="0"/>
              </a:rPr>
              <a:t>atau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memiliki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batasan</a:t>
            </a:r>
            <a:r>
              <a:rPr lang="en-US" sz="1400" dirty="0">
                <a:latin typeface="Arial Black" panose="020B0A04020102020204" pitchFamily="34" charset="0"/>
              </a:rPr>
              <a:t> yang </a:t>
            </a:r>
            <a:r>
              <a:rPr lang="en-US" sz="1400" dirty="0" err="1">
                <a:latin typeface="Arial Black" panose="020B0A04020102020204" pitchFamily="34" charset="0"/>
              </a:rPr>
              <a:t>tidak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tertutup</a:t>
            </a:r>
            <a:r>
              <a:rPr lang="en-US" sz="1400" dirty="0">
                <a:latin typeface="Arial Black" panose="020B0A04020102020204" pitchFamily="34" charset="0"/>
              </a:rPr>
              <a:t>. </a:t>
            </a:r>
            <a:r>
              <a:rPr lang="en-US" sz="1400" dirty="0" err="1">
                <a:latin typeface="Arial Black" panose="020B0A04020102020204" pitchFamily="34" charset="0"/>
              </a:rPr>
              <a:t>Garis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memiliki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titik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awal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dan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titik</a:t>
            </a:r>
            <a:r>
              <a:rPr lang="en-US" sz="1400" dirty="0">
                <a:latin typeface="Arial Black" panose="020B0A04020102020204" pitchFamily="34" charset="0"/>
              </a:rPr>
              <a:t> </a:t>
            </a:r>
            <a:r>
              <a:rPr lang="en-US" sz="1400" dirty="0" err="1">
                <a:latin typeface="Arial Black" panose="020B0A04020102020204" pitchFamily="34" charset="0"/>
              </a:rPr>
              <a:t>akhir</a:t>
            </a:r>
            <a:r>
              <a:rPr lang="en-US" sz="1400" dirty="0">
                <a:latin typeface="Arial Black" panose="020B0A04020102020204" pitchFamily="34" charset="0"/>
              </a:rPr>
              <a:t>. </a:t>
            </a:r>
            <a:endParaRPr sz="1400" dirty="0">
              <a:latin typeface="Arial Black" panose="020B0A04020102020204" pitchFamily="34" charset="0"/>
              <a:cs typeface="Arial Black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217444"/>
            <a:ext cx="6019800" cy="2914626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0783190" y="5644868"/>
            <a:ext cx="2506345" cy="356235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4"/>
          <a:stretch>
            <a:fillRect/>
          </a:stretch>
        </p:blipFill>
        <p:spPr>
          <a:xfrm>
            <a:off x="13487780" y="6215024"/>
            <a:ext cx="3343275" cy="25673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1850623" y="1129283"/>
            <a:ext cx="4817745" cy="8028940"/>
            <a:chOff x="11850623" y="1129283"/>
            <a:chExt cx="4817745" cy="8028940"/>
          </a:xfrm>
        </p:grpSpPr>
        <p:sp>
          <p:nvSpPr>
            <p:cNvPr id="6" name="object 6"/>
            <p:cNvSpPr/>
            <p:nvPr/>
          </p:nvSpPr>
          <p:spPr>
            <a:xfrm>
              <a:off x="11850623" y="1129283"/>
              <a:ext cx="4817364" cy="8028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850623" y="1131315"/>
              <a:ext cx="4817745" cy="8026400"/>
            </a:xfrm>
            <a:custGeom>
              <a:avLst/>
              <a:gdLst/>
              <a:ahLst/>
              <a:cxnLst/>
              <a:rect l="l" t="t" r="r" b="b"/>
              <a:pathLst>
                <a:path w="4817744" h="8026400">
                  <a:moveTo>
                    <a:pt x="3722635" y="8013700"/>
                  </a:moveTo>
                  <a:lnTo>
                    <a:pt x="1094728" y="8013700"/>
                  </a:lnTo>
                  <a:lnTo>
                    <a:pt x="1141462" y="8026400"/>
                  </a:lnTo>
                  <a:lnTo>
                    <a:pt x="3675901" y="8026400"/>
                  </a:lnTo>
                  <a:lnTo>
                    <a:pt x="3722635" y="8013700"/>
                  </a:lnTo>
                  <a:close/>
                </a:path>
                <a:path w="4817744" h="8026400">
                  <a:moveTo>
                    <a:pt x="3722635" y="12700"/>
                  </a:moveTo>
                  <a:lnTo>
                    <a:pt x="1094728" y="12700"/>
                  </a:lnTo>
                  <a:lnTo>
                    <a:pt x="957899" y="50800"/>
                  </a:lnTo>
                  <a:lnTo>
                    <a:pt x="784490" y="101600"/>
                  </a:lnTo>
                  <a:lnTo>
                    <a:pt x="742957" y="127000"/>
                  </a:lnTo>
                  <a:lnTo>
                    <a:pt x="702214" y="139700"/>
                  </a:lnTo>
                  <a:lnTo>
                    <a:pt x="662291" y="165100"/>
                  </a:lnTo>
                  <a:lnTo>
                    <a:pt x="623220" y="190500"/>
                  </a:lnTo>
                  <a:lnTo>
                    <a:pt x="585032" y="215900"/>
                  </a:lnTo>
                  <a:lnTo>
                    <a:pt x="547757" y="241300"/>
                  </a:lnTo>
                  <a:lnTo>
                    <a:pt x="511427" y="266700"/>
                  </a:lnTo>
                  <a:lnTo>
                    <a:pt x="476072" y="292100"/>
                  </a:lnTo>
                  <a:lnTo>
                    <a:pt x="441725" y="317500"/>
                  </a:lnTo>
                  <a:lnTo>
                    <a:pt x="408415" y="355600"/>
                  </a:lnTo>
                  <a:lnTo>
                    <a:pt x="376173" y="381000"/>
                  </a:lnTo>
                  <a:lnTo>
                    <a:pt x="345032" y="406400"/>
                  </a:lnTo>
                  <a:lnTo>
                    <a:pt x="315021" y="444500"/>
                  </a:lnTo>
                  <a:lnTo>
                    <a:pt x="286172" y="482600"/>
                  </a:lnTo>
                  <a:lnTo>
                    <a:pt x="258515" y="520700"/>
                  </a:lnTo>
                  <a:lnTo>
                    <a:pt x="232083" y="546100"/>
                  </a:lnTo>
                  <a:lnTo>
                    <a:pt x="206905" y="584200"/>
                  </a:lnTo>
                  <a:lnTo>
                    <a:pt x="183012" y="622300"/>
                  </a:lnTo>
                  <a:lnTo>
                    <a:pt x="160437" y="660400"/>
                  </a:lnTo>
                  <a:lnTo>
                    <a:pt x="139209" y="711200"/>
                  </a:lnTo>
                  <a:lnTo>
                    <a:pt x="119360" y="749300"/>
                  </a:lnTo>
                  <a:lnTo>
                    <a:pt x="100921" y="787400"/>
                  </a:lnTo>
                  <a:lnTo>
                    <a:pt x="83922" y="825500"/>
                  </a:lnTo>
                  <a:lnTo>
                    <a:pt x="68396" y="876300"/>
                  </a:lnTo>
                  <a:lnTo>
                    <a:pt x="54372" y="914400"/>
                  </a:lnTo>
                  <a:lnTo>
                    <a:pt x="41881" y="965200"/>
                  </a:lnTo>
                  <a:lnTo>
                    <a:pt x="30956" y="1003300"/>
                  </a:lnTo>
                  <a:lnTo>
                    <a:pt x="21626" y="1054100"/>
                  </a:lnTo>
                  <a:lnTo>
                    <a:pt x="13923" y="1104900"/>
                  </a:lnTo>
                  <a:lnTo>
                    <a:pt x="7878" y="1143000"/>
                  </a:lnTo>
                  <a:lnTo>
                    <a:pt x="3522" y="1193800"/>
                  </a:lnTo>
                  <a:lnTo>
                    <a:pt x="885" y="1244600"/>
                  </a:lnTo>
                  <a:lnTo>
                    <a:pt x="0" y="1282700"/>
                  </a:lnTo>
                  <a:lnTo>
                    <a:pt x="0" y="6743700"/>
                  </a:lnTo>
                  <a:lnTo>
                    <a:pt x="885" y="6794500"/>
                  </a:lnTo>
                  <a:lnTo>
                    <a:pt x="3522" y="6845300"/>
                  </a:lnTo>
                  <a:lnTo>
                    <a:pt x="7878" y="6896100"/>
                  </a:lnTo>
                  <a:lnTo>
                    <a:pt x="13923" y="6934200"/>
                  </a:lnTo>
                  <a:lnTo>
                    <a:pt x="21626" y="6985000"/>
                  </a:lnTo>
                  <a:lnTo>
                    <a:pt x="30956" y="7035800"/>
                  </a:lnTo>
                  <a:lnTo>
                    <a:pt x="41881" y="7073900"/>
                  </a:lnTo>
                  <a:lnTo>
                    <a:pt x="54372" y="7124700"/>
                  </a:lnTo>
                  <a:lnTo>
                    <a:pt x="68396" y="7162800"/>
                  </a:lnTo>
                  <a:lnTo>
                    <a:pt x="83922" y="7200900"/>
                  </a:lnTo>
                  <a:lnTo>
                    <a:pt x="100921" y="7251700"/>
                  </a:lnTo>
                  <a:lnTo>
                    <a:pt x="119360" y="7289800"/>
                  </a:lnTo>
                  <a:lnTo>
                    <a:pt x="139209" y="7327900"/>
                  </a:lnTo>
                  <a:lnTo>
                    <a:pt x="160437" y="7366000"/>
                  </a:lnTo>
                  <a:lnTo>
                    <a:pt x="183012" y="7404100"/>
                  </a:lnTo>
                  <a:lnTo>
                    <a:pt x="206905" y="7442200"/>
                  </a:lnTo>
                  <a:lnTo>
                    <a:pt x="232083" y="7480300"/>
                  </a:lnTo>
                  <a:lnTo>
                    <a:pt x="258515" y="7518400"/>
                  </a:lnTo>
                  <a:lnTo>
                    <a:pt x="286172" y="7556500"/>
                  </a:lnTo>
                  <a:lnTo>
                    <a:pt x="315021" y="7594600"/>
                  </a:lnTo>
                  <a:lnTo>
                    <a:pt x="345032" y="7620000"/>
                  </a:lnTo>
                  <a:lnTo>
                    <a:pt x="376173" y="7658100"/>
                  </a:lnTo>
                  <a:lnTo>
                    <a:pt x="408415" y="7683500"/>
                  </a:lnTo>
                  <a:lnTo>
                    <a:pt x="441725" y="7721600"/>
                  </a:lnTo>
                  <a:lnTo>
                    <a:pt x="476072" y="7747000"/>
                  </a:lnTo>
                  <a:lnTo>
                    <a:pt x="511427" y="7772400"/>
                  </a:lnTo>
                  <a:lnTo>
                    <a:pt x="547757" y="7797800"/>
                  </a:lnTo>
                  <a:lnTo>
                    <a:pt x="585032" y="7823200"/>
                  </a:lnTo>
                  <a:lnTo>
                    <a:pt x="623220" y="7848600"/>
                  </a:lnTo>
                  <a:lnTo>
                    <a:pt x="662291" y="7874000"/>
                  </a:lnTo>
                  <a:lnTo>
                    <a:pt x="702214" y="7899400"/>
                  </a:lnTo>
                  <a:lnTo>
                    <a:pt x="742957" y="7912100"/>
                  </a:lnTo>
                  <a:lnTo>
                    <a:pt x="784490" y="7937500"/>
                  </a:lnTo>
                  <a:lnTo>
                    <a:pt x="869802" y="7962900"/>
                  </a:lnTo>
                  <a:lnTo>
                    <a:pt x="1048535" y="8013700"/>
                  </a:lnTo>
                  <a:lnTo>
                    <a:pt x="1236310" y="8013700"/>
                  </a:lnTo>
                  <a:lnTo>
                    <a:pt x="1188471" y="8001000"/>
                  </a:lnTo>
                  <a:lnTo>
                    <a:pt x="1141120" y="8001000"/>
                  </a:lnTo>
                  <a:lnTo>
                    <a:pt x="1094290" y="7988300"/>
                  </a:lnTo>
                  <a:lnTo>
                    <a:pt x="1048013" y="7988300"/>
                  </a:lnTo>
                  <a:lnTo>
                    <a:pt x="869101" y="7937500"/>
                  </a:lnTo>
                  <a:lnTo>
                    <a:pt x="826086" y="7924800"/>
                  </a:lnTo>
                  <a:lnTo>
                    <a:pt x="783821" y="7899400"/>
                  </a:lnTo>
                  <a:lnTo>
                    <a:pt x="742340" y="7886700"/>
                  </a:lnTo>
                  <a:lnTo>
                    <a:pt x="701675" y="7861300"/>
                  </a:lnTo>
                  <a:lnTo>
                    <a:pt x="661859" y="7848600"/>
                  </a:lnTo>
                  <a:lnTo>
                    <a:pt x="622925" y="7823200"/>
                  </a:lnTo>
                  <a:lnTo>
                    <a:pt x="584906" y="7797800"/>
                  </a:lnTo>
                  <a:lnTo>
                    <a:pt x="547835" y="7772400"/>
                  </a:lnTo>
                  <a:lnTo>
                    <a:pt x="511744" y="7747000"/>
                  </a:lnTo>
                  <a:lnTo>
                    <a:pt x="476666" y="7708900"/>
                  </a:lnTo>
                  <a:lnTo>
                    <a:pt x="442634" y="7683500"/>
                  </a:lnTo>
                  <a:lnTo>
                    <a:pt x="409682" y="7658100"/>
                  </a:lnTo>
                  <a:lnTo>
                    <a:pt x="377841" y="7620000"/>
                  </a:lnTo>
                  <a:lnTo>
                    <a:pt x="347144" y="7594600"/>
                  </a:lnTo>
                  <a:lnTo>
                    <a:pt x="317625" y="7556500"/>
                  </a:lnTo>
                  <a:lnTo>
                    <a:pt x="289317" y="7518400"/>
                  </a:lnTo>
                  <a:lnTo>
                    <a:pt x="262251" y="7480300"/>
                  </a:lnTo>
                  <a:lnTo>
                    <a:pt x="236461" y="7442200"/>
                  </a:lnTo>
                  <a:lnTo>
                    <a:pt x="211980" y="7404100"/>
                  </a:lnTo>
                  <a:lnTo>
                    <a:pt x="188841" y="7366000"/>
                  </a:lnTo>
                  <a:lnTo>
                    <a:pt x="167075" y="7327900"/>
                  </a:lnTo>
                  <a:lnTo>
                    <a:pt x="146717" y="7289800"/>
                  </a:lnTo>
                  <a:lnTo>
                    <a:pt x="127799" y="7251700"/>
                  </a:lnTo>
                  <a:lnTo>
                    <a:pt x="110354" y="7200900"/>
                  </a:lnTo>
                  <a:lnTo>
                    <a:pt x="94415" y="7162800"/>
                  </a:lnTo>
                  <a:lnTo>
                    <a:pt x="80014" y="7124700"/>
                  </a:lnTo>
                  <a:lnTo>
                    <a:pt x="67184" y="7073900"/>
                  </a:lnTo>
                  <a:lnTo>
                    <a:pt x="55958" y="7035800"/>
                  </a:lnTo>
                  <a:lnTo>
                    <a:pt x="46370" y="6985000"/>
                  </a:lnTo>
                  <a:lnTo>
                    <a:pt x="38451" y="6934200"/>
                  </a:lnTo>
                  <a:lnTo>
                    <a:pt x="32234" y="6896100"/>
                  </a:lnTo>
                  <a:lnTo>
                    <a:pt x="27754" y="6845300"/>
                  </a:lnTo>
                  <a:lnTo>
                    <a:pt x="25041" y="6794500"/>
                  </a:lnTo>
                  <a:lnTo>
                    <a:pt x="24129" y="6743700"/>
                  </a:lnTo>
                  <a:lnTo>
                    <a:pt x="24129" y="1282700"/>
                  </a:lnTo>
                  <a:lnTo>
                    <a:pt x="25041" y="1244600"/>
                  </a:lnTo>
                  <a:lnTo>
                    <a:pt x="27754" y="1193800"/>
                  </a:lnTo>
                  <a:lnTo>
                    <a:pt x="32234" y="1143000"/>
                  </a:lnTo>
                  <a:lnTo>
                    <a:pt x="38451" y="1104900"/>
                  </a:lnTo>
                  <a:lnTo>
                    <a:pt x="46370" y="1054100"/>
                  </a:lnTo>
                  <a:lnTo>
                    <a:pt x="55958" y="1003300"/>
                  </a:lnTo>
                  <a:lnTo>
                    <a:pt x="67184" y="965200"/>
                  </a:lnTo>
                  <a:lnTo>
                    <a:pt x="80014" y="914400"/>
                  </a:lnTo>
                  <a:lnTo>
                    <a:pt x="94415" y="876300"/>
                  </a:lnTo>
                  <a:lnTo>
                    <a:pt x="110354" y="825500"/>
                  </a:lnTo>
                  <a:lnTo>
                    <a:pt x="127799" y="787400"/>
                  </a:lnTo>
                  <a:lnTo>
                    <a:pt x="146717" y="749300"/>
                  </a:lnTo>
                  <a:lnTo>
                    <a:pt x="167075" y="711200"/>
                  </a:lnTo>
                  <a:lnTo>
                    <a:pt x="188841" y="660400"/>
                  </a:lnTo>
                  <a:lnTo>
                    <a:pt x="211980" y="622300"/>
                  </a:lnTo>
                  <a:lnTo>
                    <a:pt x="236461" y="584200"/>
                  </a:lnTo>
                  <a:lnTo>
                    <a:pt x="262251" y="546100"/>
                  </a:lnTo>
                  <a:lnTo>
                    <a:pt x="289317" y="520700"/>
                  </a:lnTo>
                  <a:lnTo>
                    <a:pt x="317625" y="482600"/>
                  </a:lnTo>
                  <a:lnTo>
                    <a:pt x="347144" y="444500"/>
                  </a:lnTo>
                  <a:lnTo>
                    <a:pt x="377841" y="419100"/>
                  </a:lnTo>
                  <a:lnTo>
                    <a:pt x="409682" y="381000"/>
                  </a:lnTo>
                  <a:lnTo>
                    <a:pt x="442634" y="355600"/>
                  </a:lnTo>
                  <a:lnTo>
                    <a:pt x="476666" y="317500"/>
                  </a:lnTo>
                  <a:lnTo>
                    <a:pt x="511744" y="292100"/>
                  </a:lnTo>
                  <a:lnTo>
                    <a:pt x="547835" y="266700"/>
                  </a:lnTo>
                  <a:lnTo>
                    <a:pt x="584906" y="241300"/>
                  </a:lnTo>
                  <a:lnTo>
                    <a:pt x="622925" y="215900"/>
                  </a:lnTo>
                  <a:lnTo>
                    <a:pt x="661859" y="190500"/>
                  </a:lnTo>
                  <a:lnTo>
                    <a:pt x="701675" y="165100"/>
                  </a:lnTo>
                  <a:lnTo>
                    <a:pt x="742340" y="152400"/>
                  </a:lnTo>
                  <a:lnTo>
                    <a:pt x="783821" y="127000"/>
                  </a:lnTo>
                  <a:lnTo>
                    <a:pt x="957253" y="76200"/>
                  </a:lnTo>
                  <a:lnTo>
                    <a:pt x="1094290" y="38100"/>
                  </a:lnTo>
                  <a:lnTo>
                    <a:pt x="1188471" y="38100"/>
                  </a:lnTo>
                  <a:lnTo>
                    <a:pt x="1236310" y="25400"/>
                  </a:lnTo>
                  <a:lnTo>
                    <a:pt x="3768828" y="25400"/>
                  </a:lnTo>
                  <a:lnTo>
                    <a:pt x="3722635" y="12700"/>
                  </a:lnTo>
                  <a:close/>
                </a:path>
                <a:path w="4817744" h="8026400">
                  <a:moveTo>
                    <a:pt x="3768828" y="25400"/>
                  </a:moveTo>
                  <a:lnTo>
                    <a:pt x="3581053" y="25400"/>
                  </a:lnTo>
                  <a:lnTo>
                    <a:pt x="3628892" y="38100"/>
                  </a:lnTo>
                  <a:lnTo>
                    <a:pt x="3723073" y="38100"/>
                  </a:lnTo>
                  <a:lnTo>
                    <a:pt x="3860110" y="76200"/>
                  </a:lnTo>
                  <a:lnTo>
                    <a:pt x="4033542" y="127000"/>
                  </a:lnTo>
                  <a:lnTo>
                    <a:pt x="4075023" y="152400"/>
                  </a:lnTo>
                  <a:lnTo>
                    <a:pt x="4115688" y="165100"/>
                  </a:lnTo>
                  <a:lnTo>
                    <a:pt x="4155504" y="190500"/>
                  </a:lnTo>
                  <a:lnTo>
                    <a:pt x="4194438" y="215900"/>
                  </a:lnTo>
                  <a:lnTo>
                    <a:pt x="4232457" y="241300"/>
                  </a:lnTo>
                  <a:lnTo>
                    <a:pt x="4269528" y="266700"/>
                  </a:lnTo>
                  <a:lnTo>
                    <a:pt x="4305619" y="292100"/>
                  </a:lnTo>
                  <a:lnTo>
                    <a:pt x="4340697" y="317500"/>
                  </a:lnTo>
                  <a:lnTo>
                    <a:pt x="4374729" y="355600"/>
                  </a:lnTo>
                  <a:lnTo>
                    <a:pt x="4407681" y="381000"/>
                  </a:lnTo>
                  <a:lnTo>
                    <a:pt x="4439522" y="419100"/>
                  </a:lnTo>
                  <a:lnTo>
                    <a:pt x="4470219" y="444500"/>
                  </a:lnTo>
                  <a:lnTo>
                    <a:pt x="4499738" y="482600"/>
                  </a:lnTo>
                  <a:lnTo>
                    <a:pt x="4528046" y="520700"/>
                  </a:lnTo>
                  <a:lnTo>
                    <a:pt x="4555112" y="546100"/>
                  </a:lnTo>
                  <a:lnTo>
                    <a:pt x="4580902" y="584200"/>
                  </a:lnTo>
                  <a:lnTo>
                    <a:pt x="4605383" y="622300"/>
                  </a:lnTo>
                  <a:lnTo>
                    <a:pt x="4628522" y="660400"/>
                  </a:lnTo>
                  <a:lnTo>
                    <a:pt x="4650288" y="711200"/>
                  </a:lnTo>
                  <a:lnTo>
                    <a:pt x="4670646" y="749300"/>
                  </a:lnTo>
                  <a:lnTo>
                    <a:pt x="4689564" y="787400"/>
                  </a:lnTo>
                  <a:lnTo>
                    <a:pt x="4707009" y="825500"/>
                  </a:lnTo>
                  <a:lnTo>
                    <a:pt x="4722948" y="876300"/>
                  </a:lnTo>
                  <a:lnTo>
                    <a:pt x="4737349" y="914400"/>
                  </a:lnTo>
                  <a:lnTo>
                    <a:pt x="4750179" y="965200"/>
                  </a:lnTo>
                  <a:lnTo>
                    <a:pt x="4761405" y="1003300"/>
                  </a:lnTo>
                  <a:lnTo>
                    <a:pt x="4770993" y="1054100"/>
                  </a:lnTo>
                  <a:lnTo>
                    <a:pt x="4778912" y="1104900"/>
                  </a:lnTo>
                  <a:lnTo>
                    <a:pt x="4785129" y="1143000"/>
                  </a:lnTo>
                  <a:lnTo>
                    <a:pt x="4789609" y="1193800"/>
                  </a:lnTo>
                  <a:lnTo>
                    <a:pt x="4792322" y="1244600"/>
                  </a:lnTo>
                  <a:lnTo>
                    <a:pt x="4793233" y="1282700"/>
                  </a:lnTo>
                  <a:lnTo>
                    <a:pt x="4793233" y="6743700"/>
                  </a:lnTo>
                  <a:lnTo>
                    <a:pt x="4792322" y="6794500"/>
                  </a:lnTo>
                  <a:lnTo>
                    <a:pt x="4789609" y="6845300"/>
                  </a:lnTo>
                  <a:lnTo>
                    <a:pt x="4785129" y="6896100"/>
                  </a:lnTo>
                  <a:lnTo>
                    <a:pt x="4778912" y="6934200"/>
                  </a:lnTo>
                  <a:lnTo>
                    <a:pt x="4770993" y="6985000"/>
                  </a:lnTo>
                  <a:lnTo>
                    <a:pt x="4761405" y="7035800"/>
                  </a:lnTo>
                  <a:lnTo>
                    <a:pt x="4750179" y="7073900"/>
                  </a:lnTo>
                  <a:lnTo>
                    <a:pt x="4737349" y="7124700"/>
                  </a:lnTo>
                  <a:lnTo>
                    <a:pt x="4722948" y="7162800"/>
                  </a:lnTo>
                  <a:lnTo>
                    <a:pt x="4707009" y="7200900"/>
                  </a:lnTo>
                  <a:lnTo>
                    <a:pt x="4689564" y="7251700"/>
                  </a:lnTo>
                  <a:lnTo>
                    <a:pt x="4670646" y="7289800"/>
                  </a:lnTo>
                  <a:lnTo>
                    <a:pt x="4650288" y="7327900"/>
                  </a:lnTo>
                  <a:lnTo>
                    <a:pt x="4628522" y="7366000"/>
                  </a:lnTo>
                  <a:lnTo>
                    <a:pt x="4605383" y="7404100"/>
                  </a:lnTo>
                  <a:lnTo>
                    <a:pt x="4580902" y="7442200"/>
                  </a:lnTo>
                  <a:lnTo>
                    <a:pt x="4555112" y="7480300"/>
                  </a:lnTo>
                  <a:lnTo>
                    <a:pt x="4528046" y="7518400"/>
                  </a:lnTo>
                  <a:lnTo>
                    <a:pt x="4499738" y="7556500"/>
                  </a:lnTo>
                  <a:lnTo>
                    <a:pt x="4470219" y="7594600"/>
                  </a:lnTo>
                  <a:lnTo>
                    <a:pt x="4439522" y="7620000"/>
                  </a:lnTo>
                  <a:lnTo>
                    <a:pt x="4407681" y="7658100"/>
                  </a:lnTo>
                  <a:lnTo>
                    <a:pt x="4374729" y="7683500"/>
                  </a:lnTo>
                  <a:lnTo>
                    <a:pt x="4340697" y="7708900"/>
                  </a:lnTo>
                  <a:lnTo>
                    <a:pt x="4305619" y="7747000"/>
                  </a:lnTo>
                  <a:lnTo>
                    <a:pt x="4269528" y="7772400"/>
                  </a:lnTo>
                  <a:lnTo>
                    <a:pt x="4232457" y="7797800"/>
                  </a:lnTo>
                  <a:lnTo>
                    <a:pt x="4194438" y="7823200"/>
                  </a:lnTo>
                  <a:lnTo>
                    <a:pt x="4155504" y="7848600"/>
                  </a:lnTo>
                  <a:lnTo>
                    <a:pt x="4115688" y="7861300"/>
                  </a:lnTo>
                  <a:lnTo>
                    <a:pt x="4075023" y="7886700"/>
                  </a:lnTo>
                  <a:lnTo>
                    <a:pt x="4033542" y="7899400"/>
                  </a:lnTo>
                  <a:lnTo>
                    <a:pt x="3991277" y="7924800"/>
                  </a:lnTo>
                  <a:lnTo>
                    <a:pt x="3948262" y="7937500"/>
                  </a:lnTo>
                  <a:lnTo>
                    <a:pt x="3769350" y="7988300"/>
                  </a:lnTo>
                  <a:lnTo>
                    <a:pt x="3723073" y="7988300"/>
                  </a:lnTo>
                  <a:lnTo>
                    <a:pt x="3676243" y="8001000"/>
                  </a:lnTo>
                  <a:lnTo>
                    <a:pt x="3628892" y="8001000"/>
                  </a:lnTo>
                  <a:lnTo>
                    <a:pt x="3581053" y="8013700"/>
                  </a:lnTo>
                  <a:lnTo>
                    <a:pt x="3768828" y="8013700"/>
                  </a:lnTo>
                  <a:lnTo>
                    <a:pt x="3947561" y="7962900"/>
                  </a:lnTo>
                  <a:lnTo>
                    <a:pt x="4032873" y="7937500"/>
                  </a:lnTo>
                  <a:lnTo>
                    <a:pt x="4074406" y="7912100"/>
                  </a:lnTo>
                  <a:lnTo>
                    <a:pt x="4115149" y="7899400"/>
                  </a:lnTo>
                  <a:lnTo>
                    <a:pt x="4155072" y="7874000"/>
                  </a:lnTo>
                  <a:lnTo>
                    <a:pt x="4194143" y="7848600"/>
                  </a:lnTo>
                  <a:lnTo>
                    <a:pt x="4232331" y="7823200"/>
                  </a:lnTo>
                  <a:lnTo>
                    <a:pt x="4269606" y="7797800"/>
                  </a:lnTo>
                  <a:lnTo>
                    <a:pt x="4305936" y="7772400"/>
                  </a:lnTo>
                  <a:lnTo>
                    <a:pt x="4341291" y="7747000"/>
                  </a:lnTo>
                  <a:lnTo>
                    <a:pt x="4375638" y="7721600"/>
                  </a:lnTo>
                  <a:lnTo>
                    <a:pt x="4408948" y="7683500"/>
                  </a:lnTo>
                  <a:lnTo>
                    <a:pt x="4441189" y="7658100"/>
                  </a:lnTo>
                  <a:lnTo>
                    <a:pt x="4472331" y="7620000"/>
                  </a:lnTo>
                  <a:lnTo>
                    <a:pt x="4502342" y="7594600"/>
                  </a:lnTo>
                  <a:lnTo>
                    <a:pt x="4531191" y="7556500"/>
                  </a:lnTo>
                  <a:lnTo>
                    <a:pt x="4558848" y="7518400"/>
                  </a:lnTo>
                  <a:lnTo>
                    <a:pt x="4585280" y="7480300"/>
                  </a:lnTo>
                  <a:lnTo>
                    <a:pt x="4610458" y="7442200"/>
                  </a:lnTo>
                  <a:lnTo>
                    <a:pt x="4634351" y="7404100"/>
                  </a:lnTo>
                  <a:lnTo>
                    <a:pt x="4656926" y="7366000"/>
                  </a:lnTo>
                  <a:lnTo>
                    <a:pt x="4678154" y="7327900"/>
                  </a:lnTo>
                  <a:lnTo>
                    <a:pt x="4698003" y="7289800"/>
                  </a:lnTo>
                  <a:lnTo>
                    <a:pt x="4716442" y="7251700"/>
                  </a:lnTo>
                  <a:lnTo>
                    <a:pt x="4733441" y="7200900"/>
                  </a:lnTo>
                  <a:lnTo>
                    <a:pt x="4748967" y="7162800"/>
                  </a:lnTo>
                  <a:lnTo>
                    <a:pt x="4762991" y="7124700"/>
                  </a:lnTo>
                  <a:lnTo>
                    <a:pt x="4775482" y="7073900"/>
                  </a:lnTo>
                  <a:lnTo>
                    <a:pt x="4786407" y="7035800"/>
                  </a:lnTo>
                  <a:lnTo>
                    <a:pt x="4795737" y="6985000"/>
                  </a:lnTo>
                  <a:lnTo>
                    <a:pt x="4803440" y="6934200"/>
                  </a:lnTo>
                  <a:lnTo>
                    <a:pt x="4809485" y="6896100"/>
                  </a:lnTo>
                  <a:lnTo>
                    <a:pt x="4813841" y="6845300"/>
                  </a:lnTo>
                  <a:lnTo>
                    <a:pt x="4816478" y="6794500"/>
                  </a:lnTo>
                  <a:lnTo>
                    <a:pt x="4817364" y="6743700"/>
                  </a:lnTo>
                  <a:lnTo>
                    <a:pt x="4817364" y="1282700"/>
                  </a:lnTo>
                  <a:lnTo>
                    <a:pt x="4816478" y="1244600"/>
                  </a:lnTo>
                  <a:lnTo>
                    <a:pt x="4813841" y="1193800"/>
                  </a:lnTo>
                  <a:lnTo>
                    <a:pt x="4809485" y="1143000"/>
                  </a:lnTo>
                  <a:lnTo>
                    <a:pt x="4803440" y="1104900"/>
                  </a:lnTo>
                  <a:lnTo>
                    <a:pt x="4795737" y="1054100"/>
                  </a:lnTo>
                  <a:lnTo>
                    <a:pt x="4786407" y="1003300"/>
                  </a:lnTo>
                  <a:lnTo>
                    <a:pt x="4775482" y="965200"/>
                  </a:lnTo>
                  <a:lnTo>
                    <a:pt x="4762991" y="914400"/>
                  </a:lnTo>
                  <a:lnTo>
                    <a:pt x="4748967" y="876300"/>
                  </a:lnTo>
                  <a:lnTo>
                    <a:pt x="4733441" y="825500"/>
                  </a:lnTo>
                  <a:lnTo>
                    <a:pt x="4716442" y="787400"/>
                  </a:lnTo>
                  <a:lnTo>
                    <a:pt x="4698003" y="749300"/>
                  </a:lnTo>
                  <a:lnTo>
                    <a:pt x="4678154" y="711200"/>
                  </a:lnTo>
                  <a:lnTo>
                    <a:pt x="4656926" y="660400"/>
                  </a:lnTo>
                  <a:lnTo>
                    <a:pt x="4634351" y="622300"/>
                  </a:lnTo>
                  <a:lnTo>
                    <a:pt x="4610458" y="584200"/>
                  </a:lnTo>
                  <a:lnTo>
                    <a:pt x="4585280" y="546100"/>
                  </a:lnTo>
                  <a:lnTo>
                    <a:pt x="4558848" y="520700"/>
                  </a:lnTo>
                  <a:lnTo>
                    <a:pt x="4531191" y="482600"/>
                  </a:lnTo>
                  <a:lnTo>
                    <a:pt x="4502342" y="444500"/>
                  </a:lnTo>
                  <a:lnTo>
                    <a:pt x="4472331" y="406400"/>
                  </a:lnTo>
                  <a:lnTo>
                    <a:pt x="4441189" y="381000"/>
                  </a:lnTo>
                  <a:lnTo>
                    <a:pt x="4408948" y="355600"/>
                  </a:lnTo>
                  <a:lnTo>
                    <a:pt x="4375638" y="317500"/>
                  </a:lnTo>
                  <a:lnTo>
                    <a:pt x="4341291" y="292100"/>
                  </a:lnTo>
                  <a:lnTo>
                    <a:pt x="4305936" y="266700"/>
                  </a:lnTo>
                  <a:lnTo>
                    <a:pt x="4269606" y="241300"/>
                  </a:lnTo>
                  <a:lnTo>
                    <a:pt x="4232331" y="215900"/>
                  </a:lnTo>
                  <a:lnTo>
                    <a:pt x="4194143" y="190500"/>
                  </a:lnTo>
                  <a:lnTo>
                    <a:pt x="4155072" y="165100"/>
                  </a:lnTo>
                  <a:lnTo>
                    <a:pt x="4115149" y="139700"/>
                  </a:lnTo>
                  <a:lnTo>
                    <a:pt x="4074406" y="127000"/>
                  </a:lnTo>
                  <a:lnTo>
                    <a:pt x="4032873" y="101600"/>
                  </a:lnTo>
                  <a:lnTo>
                    <a:pt x="3859464" y="50800"/>
                  </a:lnTo>
                  <a:lnTo>
                    <a:pt x="3768828" y="25400"/>
                  </a:lnTo>
                  <a:close/>
                </a:path>
                <a:path w="4817744" h="8026400">
                  <a:moveTo>
                    <a:pt x="3580932" y="0"/>
                  </a:moveTo>
                  <a:lnTo>
                    <a:pt x="1236431" y="0"/>
                  </a:lnTo>
                  <a:lnTo>
                    <a:pt x="1188707" y="12700"/>
                  </a:lnTo>
                  <a:lnTo>
                    <a:pt x="3628656" y="12700"/>
                  </a:lnTo>
                  <a:lnTo>
                    <a:pt x="3580932" y="0"/>
                  </a:lnTo>
                  <a:close/>
                </a:path>
              </a:pathLst>
            </a:custGeom>
            <a:solidFill>
              <a:srgbClr val="996A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9364789" y="1679765"/>
            <a:ext cx="801370" cy="1313180"/>
          </a:xfrm>
          <a:custGeom>
            <a:avLst/>
            <a:gdLst/>
            <a:ahLst/>
            <a:cxnLst/>
            <a:rect l="l" t="t" r="r" b="b"/>
            <a:pathLst>
              <a:path w="801370" h="1313180">
                <a:moveTo>
                  <a:pt x="801077" y="421589"/>
                </a:moveTo>
                <a:lnTo>
                  <a:pt x="800633" y="374802"/>
                </a:lnTo>
                <a:lnTo>
                  <a:pt x="794804" y="328625"/>
                </a:lnTo>
                <a:lnTo>
                  <a:pt x="783767" y="283768"/>
                </a:lnTo>
                <a:lnTo>
                  <a:pt x="771829" y="251955"/>
                </a:lnTo>
                <a:lnTo>
                  <a:pt x="771829" y="420103"/>
                </a:lnTo>
                <a:lnTo>
                  <a:pt x="765924" y="470776"/>
                </a:lnTo>
                <a:lnTo>
                  <a:pt x="753389" y="520065"/>
                </a:lnTo>
                <a:lnTo>
                  <a:pt x="734504" y="567245"/>
                </a:lnTo>
                <a:lnTo>
                  <a:pt x="709587" y="611581"/>
                </a:lnTo>
                <a:lnTo>
                  <a:pt x="678903" y="652360"/>
                </a:lnTo>
                <a:lnTo>
                  <a:pt x="639838" y="692480"/>
                </a:lnTo>
                <a:lnTo>
                  <a:pt x="581075" y="744499"/>
                </a:lnTo>
                <a:lnTo>
                  <a:pt x="564197" y="759536"/>
                </a:lnTo>
                <a:lnTo>
                  <a:pt x="531406" y="791159"/>
                </a:lnTo>
                <a:lnTo>
                  <a:pt x="499529" y="828344"/>
                </a:lnTo>
                <a:lnTo>
                  <a:pt x="470954" y="873569"/>
                </a:lnTo>
                <a:lnTo>
                  <a:pt x="451535" y="925487"/>
                </a:lnTo>
                <a:lnTo>
                  <a:pt x="448564" y="963688"/>
                </a:lnTo>
                <a:lnTo>
                  <a:pt x="440347" y="959218"/>
                </a:lnTo>
                <a:lnTo>
                  <a:pt x="394093" y="942454"/>
                </a:lnTo>
                <a:lnTo>
                  <a:pt x="371106" y="936434"/>
                </a:lnTo>
                <a:lnTo>
                  <a:pt x="372414" y="907630"/>
                </a:lnTo>
                <a:lnTo>
                  <a:pt x="382244" y="856145"/>
                </a:lnTo>
                <a:lnTo>
                  <a:pt x="398437" y="803516"/>
                </a:lnTo>
                <a:lnTo>
                  <a:pt x="419531" y="754456"/>
                </a:lnTo>
                <a:lnTo>
                  <a:pt x="444119" y="713740"/>
                </a:lnTo>
                <a:lnTo>
                  <a:pt x="461251" y="716749"/>
                </a:lnTo>
                <a:lnTo>
                  <a:pt x="477901" y="717931"/>
                </a:lnTo>
                <a:lnTo>
                  <a:pt x="493458" y="717029"/>
                </a:lnTo>
                <a:lnTo>
                  <a:pt x="507365" y="713803"/>
                </a:lnTo>
                <a:lnTo>
                  <a:pt x="517169" y="709066"/>
                </a:lnTo>
                <a:lnTo>
                  <a:pt x="518147" y="708596"/>
                </a:lnTo>
                <a:lnTo>
                  <a:pt x="526630" y="701421"/>
                </a:lnTo>
                <a:lnTo>
                  <a:pt x="527113" y="700697"/>
                </a:lnTo>
                <a:lnTo>
                  <a:pt x="532638" y="692492"/>
                </a:lnTo>
                <a:lnTo>
                  <a:pt x="535241" y="684314"/>
                </a:lnTo>
                <a:lnTo>
                  <a:pt x="535686" y="682929"/>
                </a:lnTo>
                <a:lnTo>
                  <a:pt x="536003" y="681431"/>
                </a:lnTo>
                <a:lnTo>
                  <a:pt x="506920" y="649173"/>
                </a:lnTo>
                <a:lnTo>
                  <a:pt x="506920" y="679119"/>
                </a:lnTo>
                <a:lnTo>
                  <a:pt x="506298" y="680770"/>
                </a:lnTo>
                <a:lnTo>
                  <a:pt x="476377" y="688848"/>
                </a:lnTo>
                <a:lnTo>
                  <a:pt x="467982" y="688251"/>
                </a:lnTo>
                <a:lnTo>
                  <a:pt x="468401" y="687933"/>
                </a:lnTo>
                <a:lnTo>
                  <a:pt x="472236" y="684898"/>
                </a:lnTo>
                <a:lnTo>
                  <a:pt x="476402" y="682218"/>
                </a:lnTo>
                <a:lnTo>
                  <a:pt x="489077" y="676262"/>
                </a:lnTo>
                <a:lnTo>
                  <a:pt x="496595" y="676186"/>
                </a:lnTo>
                <a:lnTo>
                  <a:pt x="504012" y="677748"/>
                </a:lnTo>
                <a:lnTo>
                  <a:pt x="505866" y="678497"/>
                </a:lnTo>
                <a:lnTo>
                  <a:pt x="506920" y="679119"/>
                </a:lnTo>
                <a:lnTo>
                  <a:pt x="506920" y="649173"/>
                </a:lnTo>
                <a:lnTo>
                  <a:pt x="500672" y="647814"/>
                </a:lnTo>
                <a:lnTo>
                  <a:pt x="484962" y="648550"/>
                </a:lnTo>
                <a:lnTo>
                  <a:pt x="468109" y="653935"/>
                </a:lnTo>
                <a:lnTo>
                  <a:pt x="459155" y="658850"/>
                </a:lnTo>
                <a:lnTo>
                  <a:pt x="450405" y="664984"/>
                </a:lnTo>
                <a:lnTo>
                  <a:pt x="441883" y="672249"/>
                </a:lnTo>
                <a:lnTo>
                  <a:pt x="433590" y="680605"/>
                </a:lnTo>
                <a:lnTo>
                  <a:pt x="425894" y="677799"/>
                </a:lnTo>
                <a:lnTo>
                  <a:pt x="424751" y="677379"/>
                </a:lnTo>
                <a:lnTo>
                  <a:pt x="416534" y="673849"/>
                </a:lnTo>
                <a:lnTo>
                  <a:pt x="414807" y="672973"/>
                </a:lnTo>
                <a:lnTo>
                  <a:pt x="414807" y="704672"/>
                </a:lnTo>
                <a:lnTo>
                  <a:pt x="388772" y="750544"/>
                </a:lnTo>
                <a:lnTo>
                  <a:pt x="367601" y="802919"/>
                </a:lnTo>
                <a:lnTo>
                  <a:pt x="352120" y="857377"/>
                </a:lnTo>
                <a:lnTo>
                  <a:pt x="343128" y="909497"/>
                </a:lnTo>
                <a:lnTo>
                  <a:pt x="342404" y="928954"/>
                </a:lnTo>
                <a:lnTo>
                  <a:pt x="291807" y="918883"/>
                </a:lnTo>
                <a:lnTo>
                  <a:pt x="265379" y="915098"/>
                </a:lnTo>
                <a:lnTo>
                  <a:pt x="276682" y="882967"/>
                </a:lnTo>
                <a:lnTo>
                  <a:pt x="289814" y="831164"/>
                </a:lnTo>
                <a:lnTo>
                  <a:pt x="297726" y="779957"/>
                </a:lnTo>
                <a:lnTo>
                  <a:pt x="300380" y="729653"/>
                </a:lnTo>
                <a:lnTo>
                  <a:pt x="297751" y="680516"/>
                </a:lnTo>
                <a:lnTo>
                  <a:pt x="298551" y="680681"/>
                </a:lnTo>
                <a:lnTo>
                  <a:pt x="317309" y="683450"/>
                </a:lnTo>
                <a:lnTo>
                  <a:pt x="335978" y="683983"/>
                </a:lnTo>
                <a:lnTo>
                  <a:pt x="354355" y="682320"/>
                </a:lnTo>
                <a:lnTo>
                  <a:pt x="372071" y="678535"/>
                </a:lnTo>
                <a:lnTo>
                  <a:pt x="373405" y="679767"/>
                </a:lnTo>
                <a:lnTo>
                  <a:pt x="414807" y="704672"/>
                </a:lnTo>
                <a:lnTo>
                  <a:pt x="414807" y="672973"/>
                </a:lnTo>
                <a:lnTo>
                  <a:pt x="408952" y="670001"/>
                </a:lnTo>
                <a:lnTo>
                  <a:pt x="402221" y="665899"/>
                </a:lnTo>
                <a:lnTo>
                  <a:pt x="405104" y="664260"/>
                </a:lnTo>
                <a:lnTo>
                  <a:pt x="407962" y="662495"/>
                </a:lnTo>
                <a:lnTo>
                  <a:pt x="410718" y="660654"/>
                </a:lnTo>
                <a:lnTo>
                  <a:pt x="420827" y="653021"/>
                </a:lnTo>
                <a:lnTo>
                  <a:pt x="422922" y="651446"/>
                </a:lnTo>
                <a:lnTo>
                  <a:pt x="435165" y="639267"/>
                </a:lnTo>
                <a:lnTo>
                  <a:pt x="445820" y="624027"/>
                </a:lnTo>
                <a:lnTo>
                  <a:pt x="453275" y="605637"/>
                </a:lnTo>
                <a:lnTo>
                  <a:pt x="455587" y="585216"/>
                </a:lnTo>
                <a:lnTo>
                  <a:pt x="452208" y="566978"/>
                </a:lnTo>
                <a:lnTo>
                  <a:pt x="451980" y="565759"/>
                </a:lnTo>
                <a:lnTo>
                  <a:pt x="443001" y="548805"/>
                </a:lnTo>
                <a:lnTo>
                  <a:pt x="429171" y="535889"/>
                </a:lnTo>
                <a:lnTo>
                  <a:pt x="426720" y="534720"/>
                </a:lnTo>
                <a:lnTo>
                  <a:pt x="426720" y="586994"/>
                </a:lnTo>
                <a:lnTo>
                  <a:pt x="425411" y="598119"/>
                </a:lnTo>
                <a:lnTo>
                  <a:pt x="394804" y="636549"/>
                </a:lnTo>
                <a:lnTo>
                  <a:pt x="380466" y="644537"/>
                </a:lnTo>
                <a:lnTo>
                  <a:pt x="371475" y="630770"/>
                </a:lnTo>
                <a:lnTo>
                  <a:pt x="365544" y="616762"/>
                </a:lnTo>
                <a:lnTo>
                  <a:pt x="362839" y="602830"/>
                </a:lnTo>
                <a:lnTo>
                  <a:pt x="363499" y="589953"/>
                </a:lnTo>
                <a:lnTo>
                  <a:pt x="388454" y="559650"/>
                </a:lnTo>
                <a:lnTo>
                  <a:pt x="399199" y="555828"/>
                </a:lnTo>
                <a:lnTo>
                  <a:pt x="408647" y="557822"/>
                </a:lnTo>
                <a:lnTo>
                  <a:pt x="426720" y="586994"/>
                </a:lnTo>
                <a:lnTo>
                  <a:pt x="426720" y="534720"/>
                </a:lnTo>
                <a:lnTo>
                  <a:pt x="417220" y="530174"/>
                </a:lnTo>
                <a:lnTo>
                  <a:pt x="404202" y="527748"/>
                </a:lnTo>
                <a:lnTo>
                  <a:pt x="390588" y="528624"/>
                </a:lnTo>
                <a:lnTo>
                  <a:pt x="349161" y="553745"/>
                </a:lnTo>
                <a:lnTo>
                  <a:pt x="333451" y="601243"/>
                </a:lnTo>
                <a:lnTo>
                  <a:pt x="335851" y="618794"/>
                </a:lnTo>
                <a:lnTo>
                  <a:pt x="341731" y="636270"/>
                </a:lnTo>
                <a:lnTo>
                  <a:pt x="350951" y="653338"/>
                </a:lnTo>
                <a:lnTo>
                  <a:pt x="339534" y="654646"/>
                </a:lnTo>
                <a:lnTo>
                  <a:pt x="327888" y="654888"/>
                </a:lnTo>
                <a:lnTo>
                  <a:pt x="316077" y="654075"/>
                </a:lnTo>
                <a:lnTo>
                  <a:pt x="304241" y="652195"/>
                </a:lnTo>
                <a:lnTo>
                  <a:pt x="300482" y="651281"/>
                </a:lnTo>
                <a:lnTo>
                  <a:pt x="296811" y="650455"/>
                </a:lnTo>
                <a:lnTo>
                  <a:pt x="293141" y="649325"/>
                </a:lnTo>
                <a:lnTo>
                  <a:pt x="291477" y="640765"/>
                </a:lnTo>
                <a:lnTo>
                  <a:pt x="289483" y="631596"/>
                </a:lnTo>
                <a:lnTo>
                  <a:pt x="271830" y="588276"/>
                </a:lnTo>
                <a:lnTo>
                  <a:pt x="260273" y="574954"/>
                </a:lnTo>
                <a:lnTo>
                  <a:pt x="260273" y="634187"/>
                </a:lnTo>
                <a:lnTo>
                  <a:pt x="250748" y="627316"/>
                </a:lnTo>
                <a:lnTo>
                  <a:pt x="242074" y="619569"/>
                </a:lnTo>
                <a:lnTo>
                  <a:pt x="234340" y="611060"/>
                </a:lnTo>
                <a:lnTo>
                  <a:pt x="227647" y="601840"/>
                </a:lnTo>
                <a:lnTo>
                  <a:pt x="223012" y="594664"/>
                </a:lnTo>
                <a:lnTo>
                  <a:pt x="223240" y="591870"/>
                </a:lnTo>
                <a:lnTo>
                  <a:pt x="229273" y="589305"/>
                </a:lnTo>
                <a:lnTo>
                  <a:pt x="232702" y="590029"/>
                </a:lnTo>
                <a:lnTo>
                  <a:pt x="257086" y="621753"/>
                </a:lnTo>
                <a:lnTo>
                  <a:pt x="258203" y="626008"/>
                </a:lnTo>
                <a:lnTo>
                  <a:pt x="259308" y="630034"/>
                </a:lnTo>
                <a:lnTo>
                  <a:pt x="260273" y="574954"/>
                </a:lnTo>
                <a:lnTo>
                  <a:pt x="224231" y="560654"/>
                </a:lnTo>
                <a:lnTo>
                  <a:pt x="214985" y="562825"/>
                </a:lnTo>
                <a:lnTo>
                  <a:pt x="194271" y="593813"/>
                </a:lnTo>
                <a:lnTo>
                  <a:pt x="195961" y="602894"/>
                </a:lnTo>
                <a:lnTo>
                  <a:pt x="230746" y="648563"/>
                </a:lnTo>
                <a:lnTo>
                  <a:pt x="267169" y="670763"/>
                </a:lnTo>
                <a:lnTo>
                  <a:pt x="271094" y="719328"/>
                </a:lnTo>
                <a:lnTo>
                  <a:pt x="269455" y="769277"/>
                </a:lnTo>
                <a:lnTo>
                  <a:pt x="262255" y="820293"/>
                </a:lnTo>
                <a:lnTo>
                  <a:pt x="249555" y="872070"/>
                </a:lnTo>
                <a:lnTo>
                  <a:pt x="236042" y="910894"/>
                </a:lnTo>
                <a:lnTo>
                  <a:pt x="223989" y="909154"/>
                </a:lnTo>
                <a:lnTo>
                  <a:pt x="171615" y="906576"/>
                </a:lnTo>
                <a:lnTo>
                  <a:pt x="181940" y="880300"/>
                </a:lnTo>
                <a:lnTo>
                  <a:pt x="187337" y="831532"/>
                </a:lnTo>
                <a:lnTo>
                  <a:pt x="181178" y="778713"/>
                </a:lnTo>
                <a:lnTo>
                  <a:pt x="163474" y="723582"/>
                </a:lnTo>
                <a:lnTo>
                  <a:pt x="139661" y="674662"/>
                </a:lnTo>
                <a:lnTo>
                  <a:pt x="102133" y="609536"/>
                </a:lnTo>
                <a:lnTo>
                  <a:pt x="91427" y="590778"/>
                </a:lnTo>
                <a:lnTo>
                  <a:pt x="71589" y="552564"/>
                </a:lnTo>
                <a:lnTo>
                  <a:pt x="53289" y="507936"/>
                </a:lnTo>
                <a:lnTo>
                  <a:pt x="40081" y="462419"/>
                </a:lnTo>
                <a:lnTo>
                  <a:pt x="32004" y="416496"/>
                </a:lnTo>
                <a:lnTo>
                  <a:pt x="29108" y="370662"/>
                </a:lnTo>
                <a:lnTo>
                  <a:pt x="31483" y="325412"/>
                </a:lnTo>
                <a:lnTo>
                  <a:pt x="39166" y="281216"/>
                </a:lnTo>
                <a:lnTo>
                  <a:pt x="53251" y="236118"/>
                </a:lnTo>
                <a:lnTo>
                  <a:pt x="73126" y="193814"/>
                </a:lnTo>
                <a:lnTo>
                  <a:pt x="98247" y="155016"/>
                </a:lnTo>
                <a:lnTo>
                  <a:pt x="128066" y="120446"/>
                </a:lnTo>
                <a:lnTo>
                  <a:pt x="162052" y="90817"/>
                </a:lnTo>
                <a:lnTo>
                  <a:pt x="199656" y="66852"/>
                </a:lnTo>
                <a:lnTo>
                  <a:pt x="248780" y="45974"/>
                </a:lnTo>
                <a:lnTo>
                  <a:pt x="297865" y="33947"/>
                </a:lnTo>
                <a:lnTo>
                  <a:pt x="345198" y="28994"/>
                </a:lnTo>
                <a:lnTo>
                  <a:pt x="389089" y="29362"/>
                </a:lnTo>
                <a:lnTo>
                  <a:pt x="427824" y="33286"/>
                </a:lnTo>
                <a:lnTo>
                  <a:pt x="480656" y="44018"/>
                </a:lnTo>
                <a:lnTo>
                  <a:pt x="530910" y="60502"/>
                </a:lnTo>
                <a:lnTo>
                  <a:pt x="577951" y="82346"/>
                </a:lnTo>
                <a:lnTo>
                  <a:pt x="621182" y="109181"/>
                </a:lnTo>
                <a:lnTo>
                  <a:pt x="659955" y="140614"/>
                </a:lnTo>
                <a:lnTo>
                  <a:pt x="693661" y="176263"/>
                </a:lnTo>
                <a:lnTo>
                  <a:pt x="721677" y="215747"/>
                </a:lnTo>
                <a:lnTo>
                  <a:pt x="745172" y="262572"/>
                </a:lnTo>
                <a:lnTo>
                  <a:pt x="761580" y="313080"/>
                </a:lnTo>
                <a:lnTo>
                  <a:pt x="770585" y="366026"/>
                </a:lnTo>
                <a:lnTo>
                  <a:pt x="771829" y="420103"/>
                </a:lnTo>
                <a:lnTo>
                  <a:pt x="771829" y="251955"/>
                </a:lnTo>
                <a:lnTo>
                  <a:pt x="746721" y="200672"/>
                </a:lnTo>
                <a:lnTo>
                  <a:pt x="720712" y="163283"/>
                </a:lnTo>
                <a:lnTo>
                  <a:pt x="690003" y="129006"/>
                </a:lnTo>
                <a:lnTo>
                  <a:pt x="655040" y="98145"/>
                </a:lnTo>
                <a:lnTo>
                  <a:pt x="616267" y="70954"/>
                </a:lnTo>
                <a:lnTo>
                  <a:pt x="574141" y="47713"/>
                </a:lnTo>
                <a:lnTo>
                  <a:pt x="529107" y="28714"/>
                </a:lnTo>
                <a:lnTo>
                  <a:pt x="481609" y="14224"/>
                </a:lnTo>
                <a:lnTo>
                  <a:pt x="432104" y="4508"/>
                </a:lnTo>
                <a:lnTo>
                  <a:pt x="390499" y="330"/>
                </a:lnTo>
                <a:lnTo>
                  <a:pt x="343319" y="0"/>
                </a:lnTo>
                <a:lnTo>
                  <a:pt x="292328" y="5422"/>
                </a:lnTo>
                <a:lnTo>
                  <a:pt x="239331" y="18516"/>
                </a:lnTo>
                <a:lnTo>
                  <a:pt x="186080" y="41173"/>
                </a:lnTo>
                <a:lnTo>
                  <a:pt x="145008" y="67348"/>
                </a:lnTo>
                <a:lnTo>
                  <a:pt x="107899" y="99669"/>
                </a:lnTo>
                <a:lnTo>
                  <a:pt x="75336" y="137325"/>
                </a:lnTo>
                <a:lnTo>
                  <a:pt x="47917" y="179552"/>
                </a:lnTo>
                <a:lnTo>
                  <a:pt x="26225" y="225552"/>
                </a:lnTo>
                <a:lnTo>
                  <a:pt x="10845" y="274548"/>
                </a:lnTo>
                <a:lnTo>
                  <a:pt x="2578" y="321970"/>
                </a:lnTo>
                <a:lnTo>
                  <a:pt x="0" y="370497"/>
                </a:lnTo>
                <a:lnTo>
                  <a:pt x="3035" y="419595"/>
                </a:lnTo>
                <a:lnTo>
                  <a:pt x="11645" y="468731"/>
                </a:lnTo>
                <a:lnTo>
                  <a:pt x="25742" y="517398"/>
                </a:lnTo>
                <a:lnTo>
                  <a:pt x="45262" y="565061"/>
                </a:lnTo>
                <a:lnTo>
                  <a:pt x="65824" y="604659"/>
                </a:lnTo>
                <a:lnTo>
                  <a:pt x="100952" y="665251"/>
                </a:lnTo>
                <a:lnTo>
                  <a:pt x="113804" y="688073"/>
                </a:lnTo>
                <a:lnTo>
                  <a:pt x="125895" y="711288"/>
                </a:lnTo>
                <a:lnTo>
                  <a:pt x="136728" y="734910"/>
                </a:lnTo>
                <a:lnTo>
                  <a:pt x="152527" y="783551"/>
                </a:lnTo>
                <a:lnTo>
                  <a:pt x="158330" y="829754"/>
                </a:lnTo>
                <a:lnTo>
                  <a:pt x="154089" y="871994"/>
                </a:lnTo>
                <a:lnTo>
                  <a:pt x="139763" y="908735"/>
                </a:lnTo>
                <a:lnTo>
                  <a:pt x="142138" y="910107"/>
                </a:lnTo>
                <a:lnTo>
                  <a:pt x="106057" y="923074"/>
                </a:lnTo>
                <a:lnTo>
                  <a:pt x="86042" y="955535"/>
                </a:lnTo>
                <a:lnTo>
                  <a:pt x="79768" y="999985"/>
                </a:lnTo>
                <a:lnTo>
                  <a:pt x="76796" y="1005103"/>
                </a:lnTo>
                <a:lnTo>
                  <a:pt x="78257" y="1010729"/>
                </a:lnTo>
                <a:lnTo>
                  <a:pt x="74193" y="1039596"/>
                </a:lnTo>
                <a:lnTo>
                  <a:pt x="66852" y="1106843"/>
                </a:lnTo>
                <a:lnTo>
                  <a:pt x="64020" y="1158748"/>
                </a:lnTo>
                <a:lnTo>
                  <a:pt x="65671" y="1196759"/>
                </a:lnTo>
                <a:lnTo>
                  <a:pt x="71780" y="1222349"/>
                </a:lnTo>
                <a:lnTo>
                  <a:pt x="119735" y="1259039"/>
                </a:lnTo>
                <a:lnTo>
                  <a:pt x="164071" y="1277137"/>
                </a:lnTo>
                <a:lnTo>
                  <a:pt x="208432" y="1290942"/>
                </a:lnTo>
                <a:lnTo>
                  <a:pt x="245859" y="1300060"/>
                </a:lnTo>
                <a:lnTo>
                  <a:pt x="351904" y="1312773"/>
                </a:lnTo>
                <a:lnTo>
                  <a:pt x="401396" y="1311973"/>
                </a:lnTo>
                <a:lnTo>
                  <a:pt x="418553" y="1306423"/>
                </a:lnTo>
                <a:lnTo>
                  <a:pt x="424980" y="1304353"/>
                </a:lnTo>
                <a:lnTo>
                  <a:pt x="433362" y="1292910"/>
                </a:lnTo>
                <a:lnTo>
                  <a:pt x="439623" y="1275219"/>
                </a:lnTo>
                <a:lnTo>
                  <a:pt x="459943" y="1217536"/>
                </a:lnTo>
                <a:lnTo>
                  <a:pt x="463473" y="1211072"/>
                </a:lnTo>
                <a:lnTo>
                  <a:pt x="462902" y="1209065"/>
                </a:lnTo>
                <a:lnTo>
                  <a:pt x="481914" y="1153109"/>
                </a:lnTo>
                <a:lnTo>
                  <a:pt x="498017" y="1101940"/>
                </a:lnTo>
                <a:lnTo>
                  <a:pt x="508812" y="1061085"/>
                </a:lnTo>
                <a:lnTo>
                  <a:pt x="512838" y="1033297"/>
                </a:lnTo>
                <a:lnTo>
                  <a:pt x="503618" y="1004316"/>
                </a:lnTo>
                <a:lnTo>
                  <a:pt x="487934" y="989177"/>
                </a:lnTo>
                <a:lnTo>
                  <a:pt x="483806" y="985189"/>
                </a:lnTo>
                <a:lnTo>
                  <a:pt x="483806" y="1033005"/>
                </a:lnTo>
                <a:lnTo>
                  <a:pt x="480758" y="1050620"/>
                </a:lnTo>
                <a:lnTo>
                  <a:pt x="475640" y="1048524"/>
                </a:lnTo>
                <a:lnTo>
                  <a:pt x="473976" y="1047915"/>
                </a:lnTo>
                <a:lnTo>
                  <a:pt x="473976" y="1079271"/>
                </a:lnTo>
                <a:lnTo>
                  <a:pt x="465734" y="1108379"/>
                </a:lnTo>
                <a:lnTo>
                  <a:pt x="461708" y="1120787"/>
                </a:lnTo>
                <a:lnTo>
                  <a:pt x="460425" y="1120292"/>
                </a:lnTo>
                <a:lnTo>
                  <a:pt x="429742" y="1109687"/>
                </a:lnTo>
                <a:lnTo>
                  <a:pt x="385292" y="1096225"/>
                </a:lnTo>
                <a:lnTo>
                  <a:pt x="330784" y="1082675"/>
                </a:lnTo>
                <a:lnTo>
                  <a:pt x="269925" y="1071765"/>
                </a:lnTo>
                <a:lnTo>
                  <a:pt x="206413" y="1066266"/>
                </a:lnTo>
                <a:lnTo>
                  <a:pt x="143941" y="1068895"/>
                </a:lnTo>
                <a:lnTo>
                  <a:pt x="135940" y="1069835"/>
                </a:lnTo>
                <a:lnTo>
                  <a:pt x="130327" y="1077163"/>
                </a:lnTo>
                <a:lnTo>
                  <a:pt x="132118" y="1091387"/>
                </a:lnTo>
                <a:lnTo>
                  <a:pt x="136829" y="1096276"/>
                </a:lnTo>
                <a:lnTo>
                  <a:pt x="144246" y="1097838"/>
                </a:lnTo>
                <a:lnTo>
                  <a:pt x="145884" y="1097902"/>
                </a:lnTo>
                <a:lnTo>
                  <a:pt x="147688" y="1097775"/>
                </a:lnTo>
                <a:lnTo>
                  <a:pt x="217474" y="1095933"/>
                </a:lnTo>
                <a:lnTo>
                  <a:pt x="288620" y="1104290"/>
                </a:lnTo>
                <a:lnTo>
                  <a:pt x="354914" y="1118476"/>
                </a:lnTo>
                <a:lnTo>
                  <a:pt x="410197" y="1134135"/>
                </a:lnTo>
                <a:lnTo>
                  <a:pt x="448271" y="1146886"/>
                </a:lnTo>
                <a:lnTo>
                  <a:pt x="452704" y="1148537"/>
                </a:lnTo>
                <a:lnTo>
                  <a:pt x="448183" y="1162494"/>
                </a:lnTo>
                <a:lnTo>
                  <a:pt x="438442" y="1190802"/>
                </a:lnTo>
                <a:lnTo>
                  <a:pt x="410311" y="1178915"/>
                </a:lnTo>
                <a:lnTo>
                  <a:pt x="362331" y="1163218"/>
                </a:lnTo>
                <a:lnTo>
                  <a:pt x="299669" y="1149438"/>
                </a:lnTo>
                <a:lnTo>
                  <a:pt x="224383" y="1142022"/>
                </a:lnTo>
                <a:lnTo>
                  <a:pt x="216408" y="1141755"/>
                </a:lnTo>
                <a:lnTo>
                  <a:pt x="209638" y="1148067"/>
                </a:lnTo>
                <a:lnTo>
                  <a:pt x="209092" y="1164132"/>
                </a:lnTo>
                <a:lnTo>
                  <a:pt x="215430" y="1170851"/>
                </a:lnTo>
                <a:lnTo>
                  <a:pt x="223469" y="1171130"/>
                </a:lnTo>
                <a:lnTo>
                  <a:pt x="294601" y="1178179"/>
                </a:lnTo>
                <a:lnTo>
                  <a:pt x="354088" y="1191285"/>
                </a:lnTo>
                <a:lnTo>
                  <a:pt x="399630" y="1206131"/>
                </a:lnTo>
                <a:lnTo>
                  <a:pt x="410603" y="1270228"/>
                </a:lnTo>
                <a:lnTo>
                  <a:pt x="376250" y="1284262"/>
                </a:lnTo>
                <a:lnTo>
                  <a:pt x="335381" y="1282331"/>
                </a:lnTo>
                <a:lnTo>
                  <a:pt x="269862" y="1274826"/>
                </a:lnTo>
                <a:lnTo>
                  <a:pt x="189141" y="1254848"/>
                </a:lnTo>
                <a:lnTo>
                  <a:pt x="140309" y="1236446"/>
                </a:lnTo>
                <a:lnTo>
                  <a:pt x="100037" y="1213751"/>
                </a:lnTo>
                <a:lnTo>
                  <a:pt x="93052" y="1179652"/>
                </a:lnTo>
                <a:lnTo>
                  <a:pt x="94107" y="1134833"/>
                </a:lnTo>
                <a:lnTo>
                  <a:pt x="100723" y="1063536"/>
                </a:lnTo>
                <a:lnTo>
                  <a:pt x="106400" y="1021715"/>
                </a:lnTo>
                <a:lnTo>
                  <a:pt x="156184" y="1014209"/>
                </a:lnTo>
                <a:lnTo>
                  <a:pt x="219430" y="1015276"/>
                </a:lnTo>
                <a:lnTo>
                  <a:pt x="282816" y="1023670"/>
                </a:lnTo>
                <a:lnTo>
                  <a:pt x="342785" y="1036688"/>
                </a:lnTo>
                <a:lnTo>
                  <a:pt x="395808" y="1051610"/>
                </a:lnTo>
                <a:lnTo>
                  <a:pt x="438315" y="1065733"/>
                </a:lnTo>
                <a:lnTo>
                  <a:pt x="473976" y="1079271"/>
                </a:lnTo>
                <a:lnTo>
                  <a:pt x="473976" y="1047915"/>
                </a:lnTo>
                <a:lnTo>
                  <a:pt x="400545" y="1022388"/>
                </a:lnTo>
                <a:lnTo>
                  <a:pt x="345630" y="1007122"/>
                </a:lnTo>
                <a:lnTo>
                  <a:pt x="283641" y="994041"/>
                </a:lnTo>
                <a:lnTo>
                  <a:pt x="217982" y="985862"/>
                </a:lnTo>
                <a:lnTo>
                  <a:pt x="152031" y="985304"/>
                </a:lnTo>
                <a:lnTo>
                  <a:pt x="110477" y="991781"/>
                </a:lnTo>
                <a:lnTo>
                  <a:pt x="114833" y="959751"/>
                </a:lnTo>
                <a:lnTo>
                  <a:pt x="115633" y="954239"/>
                </a:lnTo>
                <a:lnTo>
                  <a:pt x="118300" y="950048"/>
                </a:lnTo>
                <a:lnTo>
                  <a:pt x="123101" y="946594"/>
                </a:lnTo>
                <a:lnTo>
                  <a:pt x="157149" y="936536"/>
                </a:lnTo>
                <a:lnTo>
                  <a:pt x="204279" y="936548"/>
                </a:lnTo>
                <a:lnTo>
                  <a:pt x="251764" y="941819"/>
                </a:lnTo>
                <a:lnTo>
                  <a:pt x="304723" y="950772"/>
                </a:lnTo>
                <a:lnTo>
                  <a:pt x="394195" y="973188"/>
                </a:lnTo>
                <a:lnTo>
                  <a:pt x="444728" y="993762"/>
                </a:lnTo>
                <a:lnTo>
                  <a:pt x="483806" y="1033005"/>
                </a:lnTo>
                <a:lnTo>
                  <a:pt x="483806" y="985189"/>
                </a:lnTo>
                <a:lnTo>
                  <a:pt x="478155" y="979728"/>
                </a:lnTo>
                <a:lnTo>
                  <a:pt x="476224" y="978687"/>
                </a:lnTo>
                <a:lnTo>
                  <a:pt x="480275" y="930579"/>
                </a:lnTo>
                <a:lnTo>
                  <a:pt x="497878" y="884910"/>
                </a:lnTo>
                <a:lnTo>
                  <a:pt x="523659" y="844727"/>
                </a:lnTo>
                <a:lnTo>
                  <a:pt x="552386" y="811390"/>
                </a:lnTo>
                <a:lnTo>
                  <a:pt x="584136" y="780872"/>
                </a:lnTo>
                <a:lnTo>
                  <a:pt x="638759" y="732866"/>
                </a:lnTo>
                <a:lnTo>
                  <a:pt x="660273" y="713346"/>
                </a:lnTo>
                <a:lnTo>
                  <a:pt x="701090" y="671398"/>
                </a:lnTo>
                <a:lnTo>
                  <a:pt x="734072" y="627545"/>
                </a:lnTo>
                <a:lnTo>
                  <a:pt x="760882" y="579856"/>
                </a:lnTo>
                <a:lnTo>
                  <a:pt x="781177" y="529107"/>
                </a:lnTo>
                <a:lnTo>
                  <a:pt x="794689" y="476084"/>
                </a:lnTo>
                <a:lnTo>
                  <a:pt x="801077" y="421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78085" y="2331942"/>
            <a:ext cx="202858" cy="162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91048" y="1419575"/>
            <a:ext cx="169379" cy="1974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51613" y="1263434"/>
            <a:ext cx="109124" cy="22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55168" y="1851245"/>
            <a:ext cx="209221" cy="951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88200" y="1432452"/>
            <a:ext cx="200149" cy="163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52203" y="1763555"/>
            <a:ext cx="234336" cy="1170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12892" y="2207135"/>
            <a:ext cx="196870" cy="1163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73496" y="1514161"/>
            <a:ext cx="7944891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8000" spc="-285" dirty="0" smtClean="0"/>
              <a:t>Topological Errors</a:t>
            </a:r>
            <a:endParaRPr sz="8000" dirty="0"/>
          </a:p>
        </p:txBody>
      </p:sp>
      <p:sp>
        <p:nvSpPr>
          <p:cNvPr id="17" name="object 17"/>
          <p:cNvSpPr txBox="1"/>
          <p:nvPr/>
        </p:nvSpPr>
        <p:spPr>
          <a:xfrm>
            <a:off x="1854835" y="3490264"/>
            <a:ext cx="7660005" cy="46047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1" algn="ctr"/>
            <a:r>
              <a:rPr lang="en-US" sz="2800" b="1" dirty="0">
                <a:latin typeface="Arial Black" panose="020B0A04020102020204" pitchFamily="34" charset="0"/>
              </a:rPr>
              <a:t>Topological Errors between </a:t>
            </a:r>
            <a:r>
              <a:rPr lang="en-US" sz="2800" b="1" dirty="0" smtClean="0">
                <a:latin typeface="Arial Black" panose="020B0A04020102020204" pitchFamily="34" charset="0"/>
              </a:rPr>
              <a:t>Layers</a:t>
            </a:r>
          </a:p>
          <a:p>
            <a:pPr lvl="1" algn="ctr"/>
            <a:r>
              <a:rPr lang="en-US" sz="2800" b="1" dirty="0" smtClean="0"/>
              <a:t> </a:t>
            </a:r>
            <a:endParaRPr lang="en-US" sz="2800" dirty="0"/>
          </a:p>
          <a:p>
            <a:pPr algn="ctr"/>
            <a:r>
              <a:rPr lang="en-US" sz="2800" b="1" dirty="0"/>
              <a:t> </a:t>
            </a:r>
            <a:r>
              <a:rPr lang="en-US" sz="2800" dirty="0" err="1">
                <a:latin typeface="Arial Black" panose="020B0A04020102020204" pitchFamily="34" charset="0"/>
              </a:rPr>
              <a:t>Kesalahan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topologi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antara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lapisan</a:t>
            </a:r>
            <a:r>
              <a:rPr lang="en-US" sz="2800" dirty="0">
                <a:latin typeface="Arial Black" panose="020B0A04020102020204" pitchFamily="34" charset="0"/>
              </a:rPr>
              <a:t> data </a:t>
            </a:r>
            <a:r>
              <a:rPr lang="en-US" sz="2800" dirty="0" err="1">
                <a:latin typeface="Arial Black" panose="020B0A04020102020204" pitchFamily="34" charset="0"/>
              </a:rPr>
              <a:t>harus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diperiksa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karena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banyak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operasi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dalam</a:t>
            </a:r>
            <a:r>
              <a:rPr lang="en-US" sz="2800" dirty="0">
                <a:latin typeface="Arial Black" panose="020B0A04020102020204" pitchFamily="34" charset="0"/>
              </a:rPr>
              <a:t> SIG yang </a:t>
            </a:r>
            <a:r>
              <a:rPr lang="en-US" sz="2800" dirty="0" err="1">
                <a:latin typeface="Arial Black" panose="020B0A04020102020204" pitchFamily="34" charset="0"/>
              </a:rPr>
              <a:t>membutuhkan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penggunaan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dua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atau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lebih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lapisan</a:t>
            </a:r>
            <a:r>
              <a:rPr lang="en-US" sz="2800" dirty="0">
                <a:latin typeface="Arial Black" panose="020B0A04020102020204" pitchFamily="34" charset="0"/>
              </a:rPr>
              <a:t> data. </a:t>
            </a:r>
            <a:r>
              <a:rPr lang="en-US" sz="2800" dirty="0" err="1">
                <a:latin typeface="Arial Black" panose="020B0A04020102020204" pitchFamily="34" charset="0"/>
              </a:rPr>
              <a:t>Jika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kesalahan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ini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tidak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terdeteksi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dan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diperbaiki</a:t>
            </a:r>
            <a:r>
              <a:rPr lang="en-US" sz="2800" dirty="0">
                <a:latin typeface="Arial Black" panose="020B0A04020102020204" pitchFamily="34" charset="0"/>
              </a:rPr>
              <a:t>, </a:t>
            </a:r>
            <a:r>
              <a:rPr lang="en-US" sz="2800" dirty="0" err="1">
                <a:latin typeface="Arial Black" panose="020B0A04020102020204" pitchFamily="34" charset="0"/>
              </a:rPr>
              <a:t>dapat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berpotensi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menciptakan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masalah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dalam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integrasi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atau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kompilasi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peta</a:t>
            </a:r>
            <a:r>
              <a:rPr lang="en-US" sz="2800" dirty="0">
                <a:latin typeface="Arial Black" panose="020B0A04020102020204" pitchFamily="34" charset="0"/>
              </a:rPr>
              <a:t>. </a:t>
            </a:r>
          </a:p>
          <a:p>
            <a:pPr marL="12700" marR="5080" indent="4445" algn="ctr">
              <a:lnSpc>
                <a:spcPct val="145900"/>
              </a:lnSpc>
              <a:spcBef>
                <a:spcPts val="105"/>
              </a:spcBef>
            </a:pPr>
            <a:endParaRPr sz="12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71244"/>
            <a:ext cx="18288000" cy="7145020"/>
            <a:chOff x="0" y="1571244"/>
            <a:chExt cx="18288000" cy="7145020"/>
          </a:xfrm>
        </p:grpSpPr>
        <p:sp>
          <p:nvSpPr>
            <p:cNvPr id="3" name="object 3"/>
            <p:cNvSpPr/>
            <p:nvPr/>
          </p:nvSpPr>
          <p:spPr>
            <a:xfrm>
              <a:off x="0" y="1571244"/>
              <a:ext cx="18287999" cy="71445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28018" y="4640985"/>
              <a:ext cx="7653110" cy="37755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95164" y="4511565"/>
            <a:ext cx="8085964" cy="2055305"/>
          </a:xfrm>
          <a:prstGeom prst="rect">
            <a:avLst/>
          </a:prstGeom>
        </p:spPr>
        <p:txBody>
          <a:bodyPr vert="horz" wrap="square" lIns="0" tIns="426084" rIns="0" bIns="0" rtlCol="0">
            <a:spAutoFit/>
          </a:bodyPr>
          <a:lstStyle/>
          <a:p>
            <a:pPr marL="779145" marR="5080" indent="-767080">
              <a:lnSpc>
                <a:spcPct val="79600"/>
              </a:lnSpc>
              <a:spcBef>
                <a:spcPts val="3354"/>
              </a:spcBef>
            </a:pPr>
            <a:r>
              <a:rPr sz="13200" spc="-540" dirty="0" smtClean="0"/>
              <a:t>Tha</a:t>
            </a:r>
            <a:r>
              <a:rPr lang="en-US" sz="13200" spc="-540" dirty="0" smtClean="0"/>
              <a:t>n</a:t>
            </a:r>
            <a:r>
              <a:rPr sz="13200" spc="-540" dirty="0" smtClean="0"/>
              <a:t>k  </a:t>
            </a:r>
            <a:r>
              <a:rPr sz="13200" spc="-869" dirty="0"/>
              <a:t>you!</a:t>
            </a:r>
            <a:endParaRPr sz="13200" dirty="0"/>
          </a:p>
        </p:txBody>
      </p:sp>
      <p:sp>
        <p:nvSpPr>
          <p:cNvPr id="6" name="object 6"/>
          <p:cNvSpPr/>
          <p:nvPr/>
        </p:nvSpPr>
        <p:spPr>
          <a:xfrm>
            <a:off x="1029804" y="853503"/>
            <a:ext cx="17258665" cy="9433560"/>
          </a:xfrm>
          <a:custGeom>
            <a:avLst/>
            <a:gdLst/>
            <a:ahLst/>
            <a:cxnLst/>
            <a:rect l="l" t="t" r="r" b="b"/>
            <a:pathLst>
              <a:path w="17258665" h="9433560">
                <a:moveTo>
                  <a:pt x="1247648" y="1641360"/>
                </a:moveTo>
                <a:lnTo>
                  <a:pt x="1246708" y="1599260"/>
                </a:lnTo>
                <a:lnTo>
                  <a:pt x="1160360" y="996226"/>
                </a:lnTo>
                <a:lnTo>
                  <a:pt x="1144714" y="984402"/>
                </a:lnTo>
                <a:lnTo>
                  <a:pt x="1124623" y="987196"/>
                </a:lnTo>
                <a:lnTo>
                  <a:pt x="1112812" y="1002817"/>
                </a:lnTo>
                <a:lnTo>
                  <a:pt x="1195082" y="1606435"/>
                </a:lnTo>
                <a:lnTo>
                  <a:pt x="1195654" y="1636991"/>
                </a:lnTo>
                <a:lnTo>
                  <a:pt x="1175435" y="1696123"/>
                </a:lnTo>
                <a:lnTo>
                  <a:pt x="1129868" y="1746453"/>
                </a:lnTo>
                <a:lnTo>
                  <a:pt x="1069301" y="1778469"/>
                </a:lnTo>
                <a:lnTo>
                  <a:pt x="1002030" y="1787766"/>
                </a:lnTo>
                <a:lnTo>
                  <a:pt x="967943" y="1783435"/>
                </a:lnTo>
                <a:lnTo>
                  <a:pt x="904354" y="1757946"/>
                </a:lnTo>
                <a:lnTo>
                  <a:pt x="856399" y="1713217"/>
                </a:lnTo>
                <a:lnTo>
                  <a:pt x="833882" y="1656422"/>
                </a:lnTo>
                <a:lnTo>
                  <a:pt x="740194" y="985748"/>
                </a:lnTo>
                <a:lnTo>
                  <a:pt x="740295" y="960653"/>
                </a:lnTo>
                <a:lnTo>
                  <a:pt x="746556" y="939114"/>
                </a:lnTo>
                <a:lnTo>
                  <a:pt x="768388" y="907249"/>
                </a:lnTo>
                <a:lnTo>
                  <a:pt x="807415" y="879259"/>
                </a:lnTo>
                <a:lnTo>
                  <a:pt x="854798" y="864666"/>
                </a:lnTo>
                <a:lnTo>
                  <a:pt x="902119" y="865416"/>
                </a:lnTo>
                <a:lnTo>
                  <a:pt x="946416" y="880224"/>
                </a:lnTo>
                <a:lnTo>
                  <a:pt x="980757" y="908570"/>
                </a:lnTo>
                <a:lnTo>
                  <a:pt x="998220" y="949998"/>
                </a:lnTo>
                <a:lnTo>
                  <a:pt x="1073899" y="1491703"/>
                </a:lnTo>
                <a:lnTo>
                  <a:pt x="1050950" y="1536801"/>
                </a:lnTo>
                <a:lnTo>
                  <a:pt x="1003668" y="1554022"/>
                </a:lnTo>
                <a:lnTo>
                  <a:pt x="953465" y="1550289"/>
                </a:lnTo>
                <a:lnTo>
                  <a:pt x="919073" y="1513154"/>
                </a:lnTo>
                <a:lnTo>
                  <a:pt x="857973" y="1090663"/>
                </a:lnTo>
                <a:lnTo>
                  <a:pt x="842327" y="1078839"/>
                </a:lnTo>
                <a:lnTo>
                  <a:pt x="867448" y="1520304"/>
                </a:lnTo>
                <a:lnTo>
                  <a:pt x="884847" y="1563484"/>
                </a:lnTo>
                <a:lnTo>
                  <a:pt x="918679" y="1591716"/>
                </a:lnTo>
                <a:lnTo>
                  <a:pt x="962748" y="1605572"/>
                </a:lnTo>
                <a:lnTo>
                  <a:pt x="1010843" y="1605610"/>
                </a:lnTo>
                <a:lnTo>
                  <a:pt x="1057135" y="1592478"/>
                </a:lnTo>
                <a:lnTo>
                  <a:pt x="1095743" y="1567180"/>
                </a:lnTo>
                <a:lnTo>
                  <a:pt x="1120546" y="1530832"/>
                </a:lnTo>
                <a:lnTo>
                  <a:pt x="1125448" y="1484591"/>
                </a:lnTo>
                <a:lnTo>
                  <a:pt x="1049782" y="942898"/>
                </a:lnTo>
                <a:lnTo>
                  <a:pt x="1036193" y="899261"/>
                </a:lnTo>
                <a:lnTo>
                  <a:pt x="1010716" y="864095"/>
                </a:lnTo>
                <a:lnTo>
                  <a:pt x="976236" y="837653"/>
                </a:lnTo>
                <a:lnTo>
                  <a:pt x="935634" y="820178"/>
                </a:lnTo>
                <a:lnTo>
                  <a:pt x="891794" y="811898"/>
                </a:lnTo>
                <a:lnTo>
                  <a:pt x="847598" y="813092"/>
                </a:lnTo>
                <a:lnTo>
                  <a:pt x="783869" y="832815"/>
                </a:lnTo>
                <a:lnTo>
                  <a:pt x="731024" y="870915"/>
                </a:lnTo>
                <a:lnTo>
                  <a:pt x="694931" y="928243"/>
                </a:lnTo>
                <a:lnTo>
                  <a:pt x="687920" y="960018"/>
                </a:lnTo>
                <a:lnTo>
                  <a:pt x="688594" y="992886"/>
                </a:lnTo>
                <a:lnTo>
                  <a:pt x="782269" y="1663560"/>
                </a:lnTo>
                <a:lnTo>
                  <a:pt x="807250" y="1733308"/>
                </a:lnTo>
                <a:lnTo>
                  <a:pt x="876820" y="1802142"/>
                </a:lnTo>
                <a:lnTo>
                  <a:pt x="915530" y="1821675"/>
                </a:lnTo>
                <a:lnTo>
                  <a:pt x="957135" y="1834311"/>
                </a:lnTo>
                <a:lnTo>
                  <a:pt x="1000188" y="1839760"/>
                </a:lnTo>
                <a:lnTo>
                  <a:pt x="1043254" y="1837715"/>
                </a:lnTo>
                <a:lnTo>
                  <a:pt x="1085278" y="1828012"/>
                </a:lnTo>
                <a:lnTo>
                  <a:pt x="1125220" y="1811070"/>
                </a:lnTo>
                <a:lnTo>
                  <a:pt x="1161796" y="1787588"/>
                </a:lnTo>
                <a:lnTo>
                  <a:pt x="1193685" y="1758289"/>
                </a:lnTo>
                <a:lnTo>
                  <a:pt x="1220812" y="1721866"/>
                </a:lnTo>
                <a:lnTo>
                  <a:pt x="1238910" y="1682559"/>
                </a:lnTo>
                <a:lnTo>
                  <a:pt x="1247648" y="1641360"/>
                </a:lnTo>
                <a:close/>
              </a:path>
              <a:path w="17258665" h="9433560">
                <a:moveTo>
                  <a:pt x="1955774" y="3639680"/>
                </a:moveTo>
                <a:lnTo>
                  <a:pt x="1955622" y="3614280"/>
                </a:lnTo>
                <a:lnTo>
                  <a:pt x="1944916" y="3601580"/>
                </a:lnTo>
                <a:lnTo>
                  <a:pt x="1930298" y="3588880"/>
                </a:lnTo>
                <a:lnTo>
                  <a:pt x="1912366" y="3588880"/>
                </a:lnTo>
                <a:lnTo>
                  <a:pt x="1893836" y="3576180"/>
                </a:lnTo>
                <a:lnTo>
                  <a:pt x="1877415" y="3588880"/>
                </a:lnTo>
                <a:lnTo>
                  <a:pt x="1877415" y="3652380"/>
                </a:lnTo>
                <a:lnTo>
                  <a:pt x="1864537" y="3677780"/>
                </a:lnTo>
                <a:lnTo>
                  <a:pt x="1844497" y="3703180"/>
                </a:lnTo>
                <a:lnTo>
                  <a:pt x="1818043" y="3728580"/>
                </a:lnTo>
                <a:lnTo>
                  <a:pt x="1785899" y="3753980"/>
                </a:lnTo>
                <a:lnTo>
                  <a:pt x="1748815" y="3792080"/>
                </a:lnTo>
                <a:lnTo>
                  <a:pt x="1707553" y="3817480"/>
                </a:lnTo>
                <a:lnTo>
                  <a:pt x="1662836" y="3842880"/>
                </a:lnTo>
                <a:lnTo>
                  <a:pt x="1615427" y="3880980"/>
                </a:lnTo>
                <a:lnTo>
                  <a:pt x="1566049" y="3906380"/>
                </a:lnTo>
                <a:lnTo>
                  <a:pt x="1515452" y="3931780"/>
                </a:lnTo>
                <a:lnTo>
                  <a:pt x="1464398" y="3944480"/>
                </a:lnTo>
                <a:lnTo>
                  <a:pt x="1413598" y="3969880"/>
                </a:lnTo>
                <a:lnTo>
                  <a:pt x="1315821" y="3995280"/>
                </a:lnTo>
                <a:lnTo>
                  <a:pt x="1270317" y="4007980"/>
                </a:lnTo>
                <a:lnTo>
                  <a:pt x="1228064" y="4007980"/>
                </a:lnTo>
                <a:lnTo>
                  <a:pt x="1257655" y="3982580"/>
                </a:lnTo>
                <a:lnTo>
                  <a:pt x="1275943" y="3969880"/>
                </a:lnTo>
                <a:lnTo>
                  <a:pt x="1294231" y="3957180"/>
                </a:lnTo>
                <a:lnTo>
                  <a:pt x="1336636" y="3931780"/>
                </a:lnTo>
                <a:lnTo>
                  <a:pt x="1383690" y="3906380"/>
                </a:lnTo>
                <a:lnTo>
                  <a:pt x="1434261" y="3868280"/>
                </a:lnTo>
                <a:lnTo>
                  <a:pt x="1487182" y="3842880"/>
                </a:lnTo>
                <a:lnTo>
                  <a:pt x="1541272" y="3804780"/>
                </a:lnTo>
                <a:lnTo>
                  <a:pt x="1595386" y="3779380"/>
                </a:lnTo>
                <a:lnTo>
                  <a:pt x="1648371" y="3741280"/>
                </a:lnTo>
                <a:lnTo>
                  <a:pt x="1699056" y="3715880"/>
                </a:lnTo>
                <a:lnTo>
                  <a:pt x="1746275" y="3703180"/>
                </a:lnTo>
                <a:lnTo>
                  <a:pt x="1788883" y="3677780"/>
                </a:lnTo>
                <a:lnTo>
                  <a:pt x="1825726" y="3665080"/>
                </a:lnTo>
                <a:lnTo>
                  <a:pt x="1855622" y="3652380"/>
                </a:lnTo>
                <a:lnTo>
                  <a:pt x="1877415" y="3652380"/>
                </a:lnTo>
                <a:lnTo>
                  <a:pt x="1877415" y="3588880"/>
                </a:lnTo>
                <a:lnTo>
                  <a:pt x="1838439" y="3588880"/>
                </a:lnTo>
                <a:lnTo>
                  <a:pt x="1799463" y="3601580"/>
                </a:lnTo>
                <a:lnTo>
                  <a:pt x="1761680" y="3614280"/>
                </a:lnTo>
                <a:lnTo>
                  <a:pt x="1726323" y="3639680"/>
                </a:lnTo>
                <a:lnTo>
                  <a:pt x="1377962" y="3842880"/>
                </a:lnTo>
                <a:lnTo>
                  <a:pt x="1317612" y="3880980"/>
                </a:lnTo>
                <a:lnTo>
                  <a:pt x="1300784" y="3880980"/>
                </a:lnTo>
                <a:lnTo>
                  <a:pt x="1282153" y="3893680"/>
                </a:lnTo>
                <a:lnTo>
                  <a:pt x="1260208" y="3906380"/>
                </a:lnTo>
                <a:lnTo>
                  <a:pt x="1262608" y="3880980"/>
                </a:lnTo>
                <a:lnTo>
                  <a:pt x="1269860" y="3842880"/>
                </a:lnTo>
                <a:lnTo>
                  <a:pt x="1281214" y="3792080"/>
                </a:lnTo>
                <a:lnTo>
                  <a:pt x="1293012" y="3741280"/>
                </a:lnTo>
                <a:lnTo>
                  <a:pt x="1304937" y="3690480"/>
                </a:lnTo>
                <a:lnTo>
                  <a:pt x="1316634" y="3639680"/>
                </a:lnTo>
                <a:lnTo>
                  <a:pt x="1327772" y="3588880"/>
                </a:lnTo>
                <a:lnTo>
                  <a:pt x="1338008" y="3538080"/>
                </a:lnTo>
                <a:lnTo>
                  <a:pt x="1347012" y="3487280"/>
                </a:lnTo>
                <a:lnTo>
                  <a:pt x="1352892" y="3436480"/>
                </a:lnTo>
                <a:lnTo>
                  <a:pt x="1355547" y="3385680"/>
                </a:lnTo>
                <a:lnTo>
                  <a:pt x="1355559" y="3334880"/>
                </a:lnTo>
                <a:lnTo>
                  <a:pt x="1353578" y="3284080"/>
                </a:lnTo>
                <a:lnTo>
                  <a:pt x="1350213" y="3233280"/>
                </a:lnTo>
                <a:lnTo>
                  <a:pt x="1341272" y="3195180"/>
                </a:lnTo>
                <a:lnTo>
                  <a:pt x="1322095" y="3169780"/>
                </a:lnTo>
                <a:lnTo>
                  <a:pt x="1308671" y="3156267"/>
                </a:lnTo>
                <a:lnTo>
                  <a:pt x="1308671" y="3296780"/>
                </a:lnTo>
                <a:lnTo>
                  <a:pt x="1308417" y="3322180"/>
                </a:lnTo>
                <a:lnTo>
                  <a:pt x="1304150" y="3372980"/>
                </a:lnTo>
                <a:lnTo>
                  <a:pt x="1298956" y="3423780"/>
                </a:lnTo>
                <a:lnTo>
                  <a:pt x="1292682" y="3474580"/>
                </a:lnTo>
                <a:lnTo>
                  <a:pt x="1285176" y="3525380"/>
                </a:lnTo>
                <a:lnTo>
                  <a:pt x="1276273" y="3563480"/>
                </a:lnTo>
                <a:lnTo>
                  <a:pt x="1266266" y="3614280"/>
                </a:lnTo>
                <a:lnTo>
                  <a:pt x="1255572" y="3665080"/>
                </a:lnTo>
                <a:lnTo>
                  <a:pt x="1244320" y="3715880"/>
                </a:lnTo>
                <a:lnTo>
                  <a:pt x="1232611" y="3753980"/>
                </a:lnTo>
                <a:lnTo>
                  <a:pt x="1220571" y="3804780"/>
                </a:lnTo>
                <a:lnTo>
                  <a:pt x="1211872" y="3840772"/>
                </a:lnTo>
                <a:lnTo>
                  <a:pt x="1211872" y="4414380"/>
                </a:lnTo>
                <a:lnTo>
                  <a:pt x="1209725" y="4452480"/>
                </a:lnTo>
                <a:lnTo>
                  <a:pt x="1205318" y="4503280"/>
                </a:lnTo>
                <a:lnTo>
                  <a:pt x="1198892" y="4554080"/>
                </a:lnTo>
                <a:lnTo>
                  <a:pt x="1190713" y="4604880"/>
                </a:lnTo>
                <a:lnTo>
                  <a:pt x="1181023" y="4642980"/>
                </a:lnTo>
                <a:lnTo>
                  <a:pt x="1170089" y="4693780"/>
                </a:lnTo>
                <a:lnTo>
                  <a:pt x="1158138" y="4744580"/>
                </a:lnTo>
                <a:lnTo>
                  <a:pt x="1145425" y="4795380"/>
                </a:lnTo>
                <a:lnTo>
                  <a:pt x="1132217" y="4846180"/>
                </a:lnTo>
                <a:lnTo>
                  <a:pt x="1118768" y="4884280"/>
                </a:lnTo>
                <a:lnTo>
                  <a:pt x="1112697" y="4846180"/>
                </a:lnTo>
                <a:lnTo>
                  <a:pt x="1108583" y="4808080"/>
                </a:lnTo>
                <a:lnTo>
                  <a:pt x="1106297" y="4757280"/>
                </a:lnTo>
                <a:lnTo>
                  <a:pt x="1105712" y="4706480"/>
                </a:lnTo>
                <a:lnTo>
                  <a:pt x="1106741" y="4642980"/>
                </a:lnTo>
                <a:lnTo>
                  <a:pt x="1109243" y="4579480"/>
                </a:lnTo>
                <a:lnTo>
                  <a:pt x="1113129" y="4528680"/>
                </a:lnTo>
                <a:lnTo>
                  <a:pt x="1118260" y="4465180"/>
                </a:lnTo>
                <a:lnTo>
                  <a:pt x="1124546" y="4401680"/>
                </a:lnTo>
                <a:lnTo>
                  <a:pt x="1131862" y="4350880"/>
                </a:lnTo>
                <a:lnTo>
                  <a:pt x="1140079" y="4300080"/>
                </a:lnTo>
                <a:lnTo>
                  <a:pt x="1149108" y="4249280"/>
                </a:lnTo>
                <a:lnTo>
                  <a:pt x="1152347" y="4236580"/>
                </a:lnTo>
                <a:lnTo>
                  <a:pt x="1158811" y="4211180"/>
                </a:lnTo>
                <a:lnTo>
                  <a:pt x="1169098" y="4185780"/>
                </a:lnTo>
                <a:lnTo>
                  <a:pt x="1174470" y="4173080"/>
                </a:lnTo>
                <a:lnTo>
                  <a:pt x="1179842" y="4160380"/>
                </a:lnTo>
                <a:lnTo>
                  <a:pt x="1192784" y="4211180"/>
                </a:lnTo>
                <a:lnTo>
                  <a:pt x="1202207" y="4261980"/>
                </a:lnTo>
                <a:lnTo>
                  <a:pt x="1208366" y="4312780"/>
                </a:lnTo>
                <a:lnTo>
                  <a:pt x="1211503" y="4363580"/>
                </a:lnTo>
                <a:lnTo>
                  <a:pt x="1211872" y="4414380"/>
                </a:lnTo>
                <a:lnTo>
                  <a:pt x="1211872" y="3840772"/>
                </a:lnTo>
                <a:lnTo>
                  <a:pt x="1208290" y="3855580"/>
                </a:lnTo>
                <a:lnTo>
                  <a:pt x="1195908" y="3893680"/>
                </a:lnTo>
                <a:lnTo>
                  <a:pt x="1190040" y="3919080"/>
                </a:lnTo>
                <a:lnTo>
                  <a:pt x="1182662" y="3931780"/>
                </a:lnTo>
                <a:lnTo>
                  <a:pt x="1174673" y="3957180"/>
                </a:lnTo>
                <a:lnTo>
                  <a:pt x="1166977" y="3969880"/>
                </a:lnTo>
                <a:lnTo>
                  <a:pt x="1150912" y="3969880"/>
                </a:lnTo>
                <a:lnTo>
                  <a:pt x="1148549" y="3957180"/>
                </a:lnTo>
                <a:lnTo>
                  <a:pt x="1146492" y="3957180"/>
                </a:lnTo>
                <a:lnTo>
                  <a:pt x="1145044" y="3944480"/>
                </a:lnTo>
                <a:lnTo>
                  <a:pt x="1144485" y="3931780"/>
                </a:lnTo>
                <a:lnTo>
                  <a:pt x="1149248" y="3880980"/>
                </a:lnTo>
                <a:lnTo>
                  <a:pt x="1153909" y="3830180"/>
                </a:lnTo>
                <a:lnTo>
                  <a:pt x="1158494" y="3779380"/>
                </a:lnTo>
                <a:lnTo>
                  <a:pt x="1167612" y="3677780"/>
                </a:lnTo>
                <a:lnTo>
                  <a:pt x="1172210" y="3626980"/>
                </a:lnTo>
                <a:lnTo>
                  <a:pt x="1176870" y="3576180"/>
                </a:lnTo>
                <a:lnTo>
                  <a:pt x="1181620" y="3525380"/>
                </a:lnTo>
                <a:lnTo>
                  <a:pt x="1186522" y="3474580"/>
                </a:lnTo>
                <a:lnTo>
                  <a:pt x="1191577" y="3423780"/>
                </a:lnTo>
                <a:lnTo>
                  <a:pt x="1196835" y="3372980"/>
                </a:lnTo>
                <a:lnTo>
                  <a:pt x="1202334" y="3322180"/>
                </a:lnTo>
                <a:lnTo>
                  <a:pt x="1220025" y="3258680"/>
                </a:lnTo>
                <a:lnTo>
                  <a:pt x="1238516" y="3220580"/>
                </a:lnTo>
                <a:lnTo>
                  <a:pt x="1266647" y="3195180"/>
                </a:lnTo>
                <a:lnTo>
                  <a:pt x="1289888" y="3220580"/>
                </a:lnTo>
                <a:lnTo>
                  <a:pt x="1303197" y="3258680"/>
                </a:lnTo>
                <a:lnTo>
                  <a:pt x="1308671" y="3296780"/>
                </a:lnTo>
                <a:lnTo>
                  <a:pt x="1308671" y="3156267"/>
                </a:lnTo>
                <a:lnTo>
                  <a:pt x="1296873" y="3144380"/>
                </a:lnTo>
                <a:lnTo>
                  <a:pt x="1235900" y="3144380"/>
                </a:lnTo>
                <a:lnTo>
                  <a:pt x="1192098" y="3195180"/>
                </a:lnTo>
                <a:lnTo>
                  <a:pt x="1168438" y="3245980"/>
                </a:lnTo>
                <a:lnTo>
                  <a:pt x="1158544" y="3284080"/>
                </a:lnTo>
                <a:lnTo>
                  <a:pt x="1150454" y="3309480"/>
                </a:lnTo>
                <a:lnTo>
                  <a:pt x="1144485" y="3347580"/>
                </a:lnTo>
                <a:lnTo>
                  <a:pt x="1138796" y="3398380"/>
                </a:lnTo>
                <a:lnTo>
                  <a:pt x="1133271" y="3449180"/>
                </a:lnTo>
                <a:lnTo>
                  <a:pt x="1127899" y="3499980"/>
                </a:lnTo>
                <a:lnTo>
                  <a:pt x="1122667" y="3538080"/>
                </a:lnTo>
                <a:lnTo>
                  <a:pt x="1117549" y="3588880"/>
                </a:lnTo>
                <a:lnTo>
                  <a:pt x="1112532" y="3639680"/>
                </a:lnTo>
                <a:lnTo>
                  <a:pt x="1107592" y="3690480"/>
                </a:lnTo>
                <a:lnTo>
                  <a:pt x="1102702" y="3741280"/>
                </a:lnTo>
                <a:lnTo>
                  <a:pt x="1093038" y="3842880"/>
                </a:lnTo>
                <a:lnTo>
                  <a:pt x="1090574" y="3868280"/>
                </a:lnTo>
                <a:lnTo>
                  <a:pt x="1087818" y="3880980"/>
                </a:lnTo>
                <a:lnTo>
                  <a:pt x="1084465" y="3906380"/>
                </a:lnTo>
                <a:lnTo>
                  <a:pt x="1080198" y="3931780"/>
                </a:lnTo>
                <a:lnTo>
                  <a:pt x="1067384" y="3919080"/>
                </a:lnTo>
                <a:lnTo>
                  <a:pt x="1057287" y="3906380"/>
                </a:lnTo>
                <a:lnTo>
                  <a:pt x="1048994" y="3893680"/>
                </a:lnTo>
                <a:lnTo>
                  <a:pt x="1041615" y="3880980"/>
                </a:lnTo>
                <a:lnTo>
                  <a:pt x="1035189" y="3871861"/>
                </a:lnTo>
                <a:lnTo>
                  <a:pt x="1035189" y="4071480"/>
                </a:lnTo>
                <a:lnTo>
                  <a:pt x="1022324" y="4059288"/>
                </a:lnTo>
                <a:lnTo>
                  <a:pt x="1022324" y="4173080"/>
                </a:lnTo>
                <a:lnTo>
                  <a:pt x="1002868" y="4198480"/>
                </a:lnTo>
                <a:lnTo>
                  <a:pt x="974318" y="4211180"/>
                </a:lnTo>
                <a:lnTo>
                  <a:pt x="938022" y="4236580"/>
                </a:lnTo>
                <a:lnTo>
                  <a:pt x="895337" y="4274680"/>
                </a:lnTo>
                <a:lnTo>
                  <a:pt x="847572" y="4300080"/>
                </a:lnTo>
                <a:lnTo>
                  <a:pt x="796099" y="4325480"/>
                </a:lnTo>
                <a:lnTo>
                  <a:pt x="632790" y="4401680"/>
                </a:lnTo>
                <a:lnTo>
                  <a:pt x="579869" y="4427080"/>
                </a:lnTo>
                <a:lnTo>
                  <a:pt x="529945" y="4452480"/>
                </a:lnTo>
                <a:lnTo>
                  <a:pt x="484352" y="4465180"/>
                </a:lnTo>
                <a:lnTo>
                  <a:pt x="444436" y="4477880"/>
                </a:lnTo>
                <a:lnTo>
                  <a:pt x="411543" y="4477880"/>
                </a:lnTo>
                <a:lnTo>
                  <a:pt x="447814" y="4452480"/>
                </a:lnTo>
                <a:lnTo>
                  <a:pt x="485025" y="4414380"/>
                </a:lnTo>
                <a:lnTo>
                  <a:pt x="523214" y="4388980"/>
                </a:lnTo>
                <a:lnTo>
                  <a:pt x="562432" y="4350880"/>
                </a:lnTo>
                <a:lnTo>
                  <a:pt x="602742" y="4325480"/>
                </a:lnTo>
                <a:lnTo>
                  <a:pt x="644182" y="4300080"/>
                </a:lnTo>
                <a:lnTo>
                  <a:pt x="686803" y="4274680"/>
                </a:lnTo>
                <a:lnTo>
                  <a:pt x="730656" y="4261980"/>
                </a:lnTo>
                <a:lnTo>
                  <a:pt x="775779" y="4236580"/>
                </a:lnTo>
                <a:lnTo>
                  <a:pt x="870064" y="4211180"/>
                </a:lnTo>
                <a:lnTo>
                  <a:pt x="970064" y="4185780"/>
                </a:lnTo>
                <a:lnTo>
                  <a:pt x="1022324" y="4173080"/>
                </a:lnTo>
                <a:lnTo>
                  <a:pt x="1022324" y="4059288"/>
                </a:lnTo>
                <a:lnTo>
                  <a:pt x="994994" y="4033380"/>
                </a:lnTo>
                <a:lnTo>
                  <a:pt x="955433" y="4007980"/>
                </a:lnTo>
                <a:lnTo>
                  <a:pt x="916533" y="3969880"/>
                </a:lnTo>
                <a:lnTo>
                  <a:pt x="878344" y="3944480"/>
                </a:lnTo>
                <a:lnTo>
                  <a:pt x="840892" y="3906380"/>
                </a:lnTo>
                <a:lnTo>
                  <a:pt x="804202" y="3880980"/>
                </a:lnTo>
                <a:lnTo>
                  <a:pt x="768324" y="3842880"/>
                </a:lnTo>
                <a:lnTo>
                  <a:pt x="733285" y="3817480"/>
                </a:lnTo>
                <a:lnTo>
                  <a:pt x="699122" y="3779380"/>
                </a:lnTo>
                <a:lnTo>
                  <a:pt x="665861" y="3741280"/>
                </a:lnTo>
                <a:lnTo>
                  <a:pt x="633552" y="3703180"/>
                </a:lnTo>
                <a:lnTo>
                  <a:pt x="602221" y="3665080"/>
                </a:lnTo>
                <a:lnTo>
                  <a:pt x="571893" y="3626980"/>
                </a:lnTo>
                <a:lnTo>
                  <a:pt x="542620" y="3588880"/>
                </a:lnTo>
                <a:lnTo>
                  <a:pt x="514413" y="3550780"/>
                </a:lnTo>
                <a:lnTo>
                  <a:pt x="553910" y="3563480"/>
                </a:lnTo>
                <a:lnTo>
                  <a:pt x="636816" y="3588880"/>
                </a:lnTo>
                <a:lnTo>
                  <a:pt x="763244" y="3665080"/>
                </a:lnTo>
                <a:lnTo>
                  <a:pt x="803871" y="3703180"/>
                </a:lnTo>
                <a:lnTo>
                  <a:pt x="842860" y="3728580"/>
                </a:lnTo>
                <a:lnTo>
                  <a:pt x="879716" y="3766680"/>
                </a:lnTo>
                <a:lnTo>
                  <a:pt x="913904" y="3804780"/>
                </a:lnTo>
                <a:lnTo>
                  <a:pt x="944918" y="3842880"/>
                </a:lnTo>
                <a:lnTo>
                  <a:pt x="972235" y="3880980"/>
                </a:lnTo>
                <a:lnTo>
                  <a:pt x="995324" y="3919080"/>
                </a:lnTo>
                <a:lnTo>
                  <a:pt x="1013688" y="3957180"/>
                </a:lnTo>
                <a:lnTo>
                  <a:pt x="1026807" y="3995280"/>
                </a:lnTo>
                <a:lnTo>
                  <a:pt x="1034148" y="4033380"/>
                </a:lnTo>
                <a:lnTo>
                  <a:pt x="1035189" y="4071480"/>
                </a:lnTo>
                <a:lnTo>
                  <a:pt x="1035189" y="3871861"/>
                </a:lnTo>
                <a:lnTo>
                  <a:pt x="1014793" y="3842880"/>
                </a:lnTo>
                <a:lnTo>
                  <a:pt x="986282" y="3792080"/>
                </a:lnTo>
                <a:lnTo>
                  <a:pt x="956094" y="3766680"/>
                </a:lnTo>
                <a:lnTo>
                  <a:pt x="924242" y="3728580"/>
                </a:lnTo>
                <a:lnTo>
                  <a:pt x="890752" y="3690480"/>
                </a:lnTo>
                <a:lnTo>
                  <a:pt x="855649" y="3665080"/>
                </a:lnTo>
                <a:lnTo>
                  <a:pt x="818921" y="3626980"/>
                </a:lnTo>
                <a:lnTo>
                  <a:pt x="780618" y="3601580"/>
                </a:lnTo>
                <a:lnTo>
                  <a:pt x="740727" y="3576180"/>
                </a:lnTo>
                <a:lnTo>
                  <a:pt x="699300" y="3550780"/>
                </a:lnTo>
                <a:lnTo>
                  <a:pt x="656323" y="3538080"/>
                </a:lnTo>
                <a:lnTo>
                  <a:pt x="611835" y="3512680"/>
                </a:lnTo>
                <a:lnTo>
                  <a:pt x="565848" y="3487280"/>
                </a:lnTo>
                <a:lnTo>
                  <a:pt x="541337" y="3487280"/>
                </a:lnTo>
                <a:lnTo>
                  <a:pt x="516826" y="3474580"/>
                </a:lnTo>
                <a:lnTo>
                  <a:pt x="493522" y="3487280"/>
                </a:lnTo>
                <a:lnTo>
                  <a:pt x="472630" y="3499980"/>
                </a:lnTo>
                <a:lnTo>
                  <a:pt x="461429" y="3525380"/>
                </a:lnTo>
                <a:lnTo>
                  <a:pt x="460171" y="3550780"/>
                </a:lnTo>
                <a:lnTo>
                  <a:pt x="466750" y="3563480"/>
                </a:lnTo>
                <a:lnTo>
                  <a:pt x="479056" y="3588880"/>
                </a:lnTo>
                <a:lnTo>
                  <a:pt x="498944" y="3626980"/>
                </a:lnTo>
                <a:lnTo>
                  <a:pt x="520039" y="3652380"/>
                </a:lnTo>
                <a:lnTo>
                  <a:pt x="542340" y="3690480"/>
                </a:lnTo>
                <a:lnTo>
                  <a:pt x="565848" y="3715880"/>
                </a:lnTo>
                <a:lnTo>
                  <a:pt x="599909" y="3753980"/>
                </a:lnTo>
                <a:lnTo>
                  <a:pt x="634593" y="3792080"/>
                </a:lnTo>
                <a:lnTo>
                  <a:pt x="669988" y="3830180"/>
                </a:lnTo>
                <a:lnTo>
                  <a:pt x="706120" y="3868280"/>
                </a:lnTo>
                <a:lnTo>
                  <a:pt x="743064" y="3906380"/>
                </a:lnTo>
                <a:lnTo>
                  <a:pt x="780884" y="3931780"/>
                </a:lnTo>
                <a:lnTo>
                  <a:pt x="819619" y="3969880"/>
                </a:lnTo>
                <a:lnTo>
                  <a:pt x="859345" y="4007980"/>
                </a:lnTo>
                <a:lnTo>
                  <a:pt x="900112" y="4033380"/>
                </a:lnTo>
                <a:lnTo>
                  <a:pt x="941971" y="4058780"/>
                </a:lnTo>
                <a:lnTo>
                  <a:pt x="954620" y="4071480"/>
                </a:lnTo>
                <a:lnTo>
                  <a:pt x="968489" y="4084180"/>
                </a:lnTo>
                <a:lnTo>
                  <a:pt x="983551" y="4096880"/>
                </a:lnTo>
                <a:lnTo>
                  <a:pt x="999820" y="4109580"/>
                </a:lnTo>
                <a:lnTo>
                  <a:pt x="897686" y="4134980"/>
                </a:lnTo>
                <a:lnTo>
                  <a:pt x="801243" y="4160380"/>
                </a:lnTo>
                <a:lnTo>
                  <a:pt x="754926" y="4185780"/>
                </a:lnTo>
                <a:lnTo>
                  <a:pt x="709777" y="4198480"/>
                </a:lnTo>
                <a:lnTo>
                  <a:pt x="665695" y="4223880"/>
                </a:lnTo>
                <a:lnTo>
                  <a:pt x="622592" y="4249280"/>
                </a:lnTo>
                <a:lnTo>
                  <a:pt x="580402" y="4274680"/>
                </a:lnTo>
                <a:lnTo>
                  <a:pt x="539013" y="4300080"/>
                </a:lnTo>
                <a:lnTo>
                  <a:pt x="498348" y="4325480"/>
                </a:lnTo>
                <a:lnTo>
                  <a:pt x="463283" y="4350880"/>
                </a:lnTo>
                <a:lnTo>
                  <a:pt x="430034" y="4376280"/>
                </a:lnTo>
                <a:lnTo>
                  <a:pt x="397992" y="4414380"/>
                </a:lnTo>
                <a:lnTo>
                  <a:pt x="366547" y="4439780"/>
                </a:lnTo>
                <a:lnTo>
                  <a:pt x="353136" y="4452480"/>
                </a:lnTo>
                <a:lnTo>
                  <a:pt x="343636" y="4477880"/>
                </a:lnTo>
                <a:lnTo>
                  <a:pt x="340779" y="4490580"/>
                </a:lnTo>
                <a:lnTo>
                  <a:pt x="347256" y="4515980"/>
                </a:lnTo>
                <a:lnTo>
                  <a:pt x="362077" y="4541380"/>
                </a:lnTo>
                <a:lnTo>
                  <a:pt x="427621" y="4541380"/>
                </a:lnTo>
                <a:lnTo>
                  <a:pt x="513613" y="4515980"/>
                </a:lnTo>
                <a:lnTo>
                  <a:pt x="555104" y="4503280"/>
                </a:lnTo>
                <a:lnTo>
                  <a:pt x="594779" y="4477880"/>
                </a:lnTo>
                <a:lnTo>
                  <a:pt x="636866" y="4465180"/>
                </a:lnTo>
                <a:lnTo>
                  <a:pt x="763727" y="4388980"/>
                </a:lnTo>
                <a:lnTo>
                  <a:pt x="806399" y="4376280"/>
                </a:lnTo>
                <a:lnTo>
                  <a:pt x="936383" y="4300080"/>
                </a:lnTo>
                <a:lnTo>
                  <a:pt x="980567" y="4274680"/>
                </a:lnTo>
                <a:lnTo>
                  <a:pt x="1070546" y="4236580"/>
                </a:lnTo>
                <a:lnTo>
                  <a:pt x="1072857" y="4261980"/>
                </a:lnTo>
                <a:lnTo>
                  <a:pt x="1074559" y="4300080"/>
                </a:lnTo>
                <a:lnTo>
                  <a:pt x="1075055" y="4325480"/>
                </a:lnTo>
                <a:lnTo>
                  <a:pt x="1073759" y="4363580"/>
                </a:lnTo>
                <a:lnTo>
                  <a:pt x="1068946" y="4414380"/>
                </a:lnTo>
                <a:lnTo>
                  <a:pt x="1063066" y="4452480"/>
                </a:lnTo>
                <a:lnTo>
                  <a:pt x="1057338" y="4503280"/>
                </a:lnTo>
                <a:lnTo>
                  <a:pt x="1052995" y="4554080"/>
                </a:lnTo>
                <a:lnTo>
                  <a:pt x="1051267" y="4604880"/>
                </a:lnTo>
                <a:lnTo>
                  <a:pt x="1051636" y="4655680"/>
                </a:lnTo>
                <a:lnTo>
                  <a:pt x="1052690" y="4693780"/>
                </a:lnTo>
                <a:lnTo>
                  <a:pt x="1054303" y="4744580"/>
                </a:lnTo>
                <a:lnTo>
                  <a:pt x="1056360" y="4795380"/>
                </a:lnTo>
                <a:lnTo>
                  <a:pt x="1058760" y="4846180"/>
                </a:lnTo>
                <a:lnTo>
                  <a:pt x="1061389" y="4884280"/>
                </a:lnTo>
                <a:lnTo>
                  <a:pt x="1064133" y="4935080"/>
                </a:lnTo>
                <a:lnTo>
                  <a:pt x="1068044" y="4960480"/>
                </a:lnTo>
                <a:lnTo>
                  <a:pt x="1076172" y="4973180"/>
                </a:lnTo>
                <a:lnTo>
                  <a:pt x="1090333" y="4985880"/>
                </a:lnTo>
                <a:lnTo>
                  <a:pt x="1126210" y="4985880"/>
                </a:lnTo>
                <a:lnTo>
                  <a:pt x="1138859" y="4973180"/>
                </a:lnTo>
                <a:lnTo>
                  <a:pt x="1150315" y="4960480"/>
                </a:lnTo>
                <a:lnTo>
                  <a:pt x="1160564" y="4935080"/>
                </a:lnTo>
                <a:lnTo>
                  <a:pt x="1164323" y="4935080"/>
                </a:lnTo>
                <a:lnTo>
                  <a:pt x="1166583" y="4922380"/>
                </a:lnTo>
                <a:lnTo>
                  <a:pt x="1168234" y="4909680"/>
                </a:lnTo>
                <a:lnTo>
                  <a:pt x="1170190" y="4909680"/>
                </a:lnTo>
                <a:lnTo>
                  <a:pt x="1176286" y="4884280"/>
                </a:lnTo>
                <a:lnTo>
                  <a:pt x="1179334" y="4871580"/>
                </a:lnTo>
                <a:lnTo>
                  <a:pt x="1196428" y="4795380"/>
                </a:lnTo>
                <a:lnTo>
                  <a:pt x="1205572" y="4769980"/>
                </a:lnTo>
                <a:lnTo>
                  <a:pt x="1217930" y="4719180"/>
                </a:lnTo>
                <a:lnTo>
                  <a:pt x="1229156" y="4668380"/>
                </a:lnTo>
                <a:lnTo>
                  <a:pt x="1239062" y="4617580"/>
                </a:lnTo>
                <a:lnTo>
                  <a:pt x="1247470" y="4579480"/>
                </a:lnTo>
                <a:lnTo>
                  <a:pt x="1254188" y="4528680"/>
                </a:lnTo>
                <a:lnTo>
                  <a:pt x="1259001" y="4477880"/>
                </a:lnTo>
                <a:lnTo>
                  <a:pt x="1261757" y="4427080"/>
                </a:lnTo>
                <a:lnTo>
                  <a:pt x="1262240" y="4376280"/>
                </a:lnTo>
                <a:lnTo>
                  <a:pt x="1260259" y="4338180"/>
                </a:lnTo>
                <a:lnTo>
                  <a:pt x="1255649" y="4287380"/>
                </a:lnTo>
                <a:lnTo>
                  <a:pt x="1248194" y="4236580"/>
                </a:lnTo>
                <a:lnTo>
                  <a:pt x="1237716" y="4185780"/>
                </a:lnTo>
                <a:lnTo>
                  <a:pt x="1234478" y="4185780"/>
                </a:lnTo>
                <a:lnTo>
                  <a:pt x="1237716" y="4173080"/>
                </a:lnTo>
                <a:lnTo>
                  <a:pt x="1258201" y="4173080"/>
                </a:lnTo>
                <a:lnTo>
                  <a:pt x="1265783" y="4185780"/>
                </a:lnTo>
                <a:lnTo>
                  <a:pt x="1273060" y="4185780"/>
                </a:lnTo>
                <a:lnTo>
                  <a:pt x="1311313" y="4223880"/>
                </a:lnTo>
                <a:lnTo>
                  <a:pt x="1350581" y="4249280"/>
                </a:lnTo>
                <a:lnTo>
                  <a:pt x="1390789" y="4274680"/>
                </a:lnTo>
                <a:lnTo>
                  <a:pt x="1431861" y="4300080"/>
                </a:lnTo>
                <a:lnTo>
                  <a:pt x="1516214" y="4350880"/>
                </a:lnTo>
                <a:lnTo>
                  <a:pt x="1602943" y="4401680"/>
                </a:lnTo>
                <a:lnTo>
                  <a:pt x="1646974" y="4414380"/>
                </a:lnTo>
                <a:lnTo>
                  <a:pt x="1735975" y="4465180"/>
                </a:lnTo>
                <a:lnTo>
                  <a:pt x="1756257" y="4465180"/>
                </a:lnTo>
                <a:lnTo>
                  <a:pt x="1777758" y="4477880"/>
                </a:lnTo>
                <a:lnTo>
                  <a:pt x="1799259" y="4477880"/>
                </a:lnTo>
                <a:lnTo>
                  <a:pt x="1819541" y="4465180"/>
                </a:lnTo>
                <a:lnTo>
                  <a:pt x="1831454" y="4439780"/>
                </a:lnTo>
                <a:lnTo>
                  <a:pt x="1827987" y="4414380"/>
                </a:lnTo>
                <a:lnTo>
                  <a:pt x="1815477" y="4401680"/>
                </a:lnTo>
                <a:lnTo>
                  <a:pt x="1800263" y="4376280"/>
                </a:lnTo>
                <a:lnTo>
                  <a:pt x="1766747" y="4338180"/>
                </a:lnTo>
                <a:lnTo>
                  <a:pt x="1730375" y="4287380"/>
                </a:lnTo>
                <a:lnTo>
                  <a:pt x="1716697" y="4278566"/>
                </a:lnTo>
                <a:lnTo>
                  <a:pt x="1716697" y="4376280"/>
                </a:lnTo>
                <a:lnTo>
                  <a:pt x="1670875" y="4363580"/>
                </a:lnTo>
                <a:lnTo>
                  <a:pt x="1625663" y="4338180"/>
                </a:lnTo>
                <a:lnTo>
                  <a:pt x="1581200" y="4325480"/>
                </a:lnTo>
                <a:lnTo>
                  <a:pt x="1537601" y="4300080"/>
                </a:lnTo>
                <a:lnTo>
                  <a:pt x="1495005" y="4274680"/>
                </a:lnTo>
                <a:lnTo>
                  <a:pt x="1453553" y="4249280"/>
                </a:lnTo>
                <a:lnTo>
                  <a:pt x="1413383" y="4223880"/>
                </a:lnTo>
                <a:lnTo>
                  <a:pt x="1374597" y="4185780"/>
                </a:lnTo>
                <a:lnTo>
                  <a:pt x="1355979" y="4173080"/>
                </a:lnTo>
                <a:lnTo>
                  <a:pt x="1337348" y="4160380"/>
                </a:lnTo>
                <a:lnTo>
                  <a:pt x="1431899" y="4185780"/>
                </a:lnTo>
                <a:lnTo>
                  <a:pt x="1478559" y="4211180"/>
                </a:lnTo>
                <a:lnTo>
                  <a:pt x="1524114" y="4223880"/>
                </a:lnTo>
                <a:lnTo>
                  <a:pt x="1568030" y="4249280"/>
                </a:lnTo>
                <a:lnTo>
                  <a:pt x="1609775" y="4274680"/>
                </a:lnTo>
                <a:lnTo>
                  <a:pt x="1648815" y="4300080"/>
                </a:lnTo>
                <a:lnTo>
                  <a:pt x="1684629" y="4338180"/>
                </a:lnTo>
                <a:lnTo>
                  <a:pt x="1716697" y="4376280"/>
                </a:lnTo>
                <a:lnTo>
                  <a:pt x="1716697" y="4278566"/>
                </a:lnTo>
                <a:lnTo>
                  <a:pt x="1690966" y="4261980"/>
                </a:lnTo>
                <a:lnTo>
                  <a:pt x="1648345" y="4223880"/>
                </a:lnTo>
                <a:lnTo>
                  <a:pt x="1602333" y="4198480"/>
                </a:lnTo>
                <a:lnTo>
                  <a:pt x="1527632" y="4160380"/>
                </a:lnTo>
                <a:lnTo>
                  <a:pt x="1502537" y="4147680"/>
                </a:lnTo>
                <a:lnTo>
                  <a:pt x="1452029" y="4134980"/>
                </a:lnTo>
                <a:lnTo>
                  <a:pt x="1348841" y="4084180"/>
                </a:lnTo>
                <a:lnTo>
                  <a:pt x="1295552" y="4071480"/>
                </a:lnTo>
                <a:lnTo>
                  <a:pt x="1325245" y="4058780"/>
                </a:lnTo>
                <a:lnTo>
                  <a:pt x="1352219" y="4046080"/>
                </a:lnTo>
                <a:lnTo>
                  <a:pt x="1377378" y="4033380"/>
                </a:lnTo>
                <a:lnTo>
                  <a:pt x="1401648" y="4033380"/>
                </a:lnTo>
                <a:lnTo>
                  <a:pt x="1451635" y="4007980"/>
                </a:lnTo>
                <a:lnTo>
                  <a:pt x="1500835" y="3995280"/>
                </a:lnTo>
                <a:lnTo>
                  <a:pt x="1549158" y="3969880"/>
                </a:lnTo>
                <a:lnTo>
                  <a:pt x="1596529" y="3944480"/>
                </a:lnTo>
                <a:lnTo>
                  <a:pt x="1642872" y="3919080"/>
                </a:lnTo>
                <a:lnTo>
                  <a:pt x="1688109" y="3893680"/>
                </a:lnTo>
                <a:lnTo>
                  <a:pt x="1732140" y="3868280"/>
                </a:lnTo>
                <a:lnTo>
                  <a:pt x="1774913" y="3830180"/>
                </a:lnTo>
                <a:lnTo>
                  <a:pt x="1816328" y="3804780"/>
                </a:lnTo>
                <a:lnTo>
                  <a:pt x="1848485" y="3766680"/>
                </a:lnTo>
                <a:lnTo>
                  <a:pt x="1878215" y="3741280"/>
                </a:lnTo>
                <a:lnTo>
                  <a:pt x="1906752" y="3715880"/>
                </a:lnTo>
                <a:lnTo>
                  <a:pt x="1935276" y="3677780"/>
                </a:lnTo>
                <a:lnTo>
                  <a:pt x="1948091" y="3665080"/>
                </a:lnTo>
                <a:lnTo>
                  <a:pt x="1951926" y="3652380"/>
                </a:lnTo>
                <a:lnTo>
                  <a:pt x="1955774" y="3639680"/>
                </a:lnTo>
                <a:close/>
              </a:path>
              <a:path w="17258665" h="9433560">
                <a:moveTo>
                  <a:pt x="2879953" y="9433496"/>
                </a:moveTo>
                <a:lnTo>
                  <a:pt x="2870225" y="9408096"/>
                </a:lnTo>
                <a:lnTo>
                  <a:pt x="2856369" y="9357296"/>
                </a:lnTo>
                <a:lnTo>
                  <a:pt x="2839567" y="9306496"/>
                </a:lnTo>
                <a:lnTo>
                  <a:pt x="2820009" y="9268396"/>
                </a:lnTo>
                <a:lnTo>
                  <a:pt x="2797911" y="9217596"/>
                </a:lnTo>
                <a:lnTo>
                  <a:pt x="2773464" y="9166796"/>
                </a:lnTo>
                <a:lnTo>
                  <a:pt x="2746857" y="9115996"/>
                </a:lnTo>
                <a:lnTo>
                  <a:pt x="2718282" y="9077896"/>
                </a:lnTo>
                <a:lnTo>
                  <a:pt x="2687955" y="9027096"/>
                </a:lnTo>
                <a:lnTo>
                  <a:pt x="2656090" y="8988996"/>
                </a:lnTo>
                <a:lnTo>
                  <a:pt x="2622715" y="8938196"/>
                </a:lnTo>
                <a:lnTo>
                  <a:pt x="2588120" y="8912796"/>
                </a:lnTo>
                <a:lnTo>
                  <a:pt x="2564434" y="8887396"/>
                </a:lnTo>
                <a:lnTo>
                  <a:pt x="2552598" y="8874696"/>
                </a:lnTo>
                <a:lnTo>
                  <a:pt x="2480005" y="8823896"/>
                </a:lnTo>
                <a:lnTo>
                  <a:pt x="2443518" y="8811196"/>
                </a:lnTo>
                <a:lnTo>
                  <a:pt x="2402154" y="8798496"/>
                </a:lnTo>
                <a:lnTo>
                  <a:pt x="2313508" y="8773096"/>
                </a:lnTo>
                <a:lnTo>
                  <a:pt x="2136368" y="8773096"/>
                </a:lnTo>
                <a:lnTo>
                  <a:pt x="1998014" y="8811196"/>
                </a:lnTo>
                <a:lnTo>
                  <a:pt x="1905736" y="8861996"/>
                </a:lnTo>
                <a:lnTo>
                  <a:pt x="1860105" y="8874696"/>
                </a:lnTo>
                <a:lnTo>
                  <a:pt x="1815058" y="8912796"/>
                </a:lnTo>
                <a:lnTo>
                  <a:pt x="1769135" y="8938196"/>
                </a:lnTo>
                <a:lnTo>
                  <a:pt x="1724139" y="8976296"/>
                </a:lnTo>
                <a:lnTo>
                  <a:pt x="1680248" y="9001696"/>
                </a:lnTo>
                <a:lnTo>
                  <a:pt x="1637639" y="9039796"/>
                </a:lnTo>
                <a:lnTo>
                  <a:pt x="1596491" y="9077896"/>
                </a:lnTo>
                <a:lnTo>
                  <a:pt x="1556994" y="9115996"/>
                </a:lnTo>
                <a:lnTo>
                  <a:pt x="1519313" y="9154096"/>
                </a:lnTo>
                <a:lnTo>
                  <a:pt x="1483652" y="9192196"/>
                </a:lnTo>
                <a:lnTo>
                  <a:pt x="1450174" y="9230296"/>
                </a:lnTo>
                <a:lnTo>
                  <a:pt x="1419059" y="9281096"/>
                </a:lnTo>
                <a:lnTo>
                  <a:pt x="1390510" y="9319196"/>
                </a:lnTo>
                <a:lnTo>
                  <a:pt x="1364691" y="9357296"/>
                </a:lnTo>
                <a:lnTo>
                  <a:pt x="1341780" y="9395396"/>
                </a:lnTo>
                <a:lnTo>
                  <a:pt x="1321968" y="9433496"/>
                </a:lnTo>
                <a:lnTo>
                  <a:pt x="1440345" y="9433496"/>
                </a:lnTo>
                <a:lnTo>
                  <a:pt x="1461566" y="9408096"/>
                </a:lnTo>
                <a:lnTo>
                  <a:pt x="1487805" y="9369996"/>
                </a:lnTo>
                <a:lnTo>
                  <a:pt x="1516913" y="9331896"/>
                </a:lnTo>
                <a:lnTo>
                  <a:pt x="1548663" y="9281096"/>
                </a:lnTo>
                <a:lnTo>
                  <a:pt x="1582864" y="9242996"/>
                </a:lnTo>
                <a:lnTo>
                  <a:pt x="1619300" y="9204896"/>
                </a:lnTo>
                <a:lnTo>
                  <a:pt x="1657743" y="9166796"/>
                </a:lnTo>
                <a:lnTo>
                  <a:pt x="1697990" y="9128696"/>
                </a:lnTo>
                <a:lnTo>
                  <a:pt x="1739836" y="9103296"/>
                </a:lnTo>
                <a:lnTo>
                  <a:pt x="1783067" y="9065196"/>
                </a:lnTo>
                <a:lnTo>
                  <a:pt x="1827466" y="9027096"/>
                </a:lnTo>
                <a:lnTo>
                  <a:pt x="1872818" y="9001696"/>
                </a:lnTo>
                <a:lnTo>
                  <a:pt x="2018042" y="8925496"/>
                </a:lnTo>
                <a:lnTo>
                  <a:pt x="2066886" y="8912796"/>
                </a:lnTo>
                <a:lnTo>
                  <a:pt x="2115528" y="8887396"/>
                </a:lnTo>
                <a:lnTo>
                  <a:pt x="2294471" y="8887396"/>
                </a:lnTo>
                <a:lnTo>
                  <a:pt x="2332431" y="8900096"/>
                </a:lnTo>
                <a:lnTo>
                  <a:pt x="2369807" y="8900096"/>
                </a:lnTo>
                <a:lnTo>
                  <a:pt x="2485542" y="8963596"/>
                </a:lnTo>
                <a:lnTo>
                  <a:pt x="2524709" y="9001696"/>
                </a:lnTo>
                <a:lnTo>
                  <a:pt x="2562580" y="9039796"/>
                </a:lnTo>
                <a:lnTo>
                  <a:pt x="2598813" y="9090596"/>
                </a:lnTo>
                <a:lnTo>
                  <a:pt x="2629065" y="9141396"/>
                </a:lnTo>
                <a:lnTo>
                  <a:pt x="2657424" y="9179496"/>
                </a:lnTo>
                <a:lnTo>
                  <a:pt x="2683611" y="9230296"/>
                </a:lnTo>
                <a:lnTo>
                  <a:pt x="2707360" y="9281096"/>
                </a:lnTo>
                <a:lnTo>
                  <a:pt x="2728404" y="9331896"/>
                </a:lnTo>
                <a:lnTo>
                  <a:pt x="2746489" y="9369996"/>
                </a:lnTo>
                <a:lnTo>
                  <a:pt x="2761335" y="9420796"/>
                </a:lnTo>
                <a:lnTo>
                  <a:pt x="2766847" y="9433496"/>
                </a:lnTo>
                <a:lnTo>
                  <a:pt x="2879953" y="9433496"/>
                </a:lnTo>
                <a:close/>
              </a:path>
              <a:path w="17258665" h="9433560">
                <a:moveTo>
                  <a:pt x="3290316" y="9433496"/>
                </a:moveTo>
                <a:lnTo>
                  <a:pt x="3284194" y="9408096"/>
                </a:lnTo>
                <a:lnTo>
                  <a:pt x="3273729" y="9357296"/>
                </a:lnTo>
                <a:lnTo>
                  <a:pt x="3261322" y="9306496"/>
                </a:lnTo>
                <a:lnTo>
                  <a:pt x="3246882" y="9268396"/>
                </a:lnTo>
                <a:lnTo>
                  <a:pt x="3230334" y="9217596"/>
                </a:lnTo>
                <a:lnTo>
                  <a:pt x="3210344" y="9166796"/>
                </a:lnTo>
                <a:lnTo>
                  <a:pt x="3170859" y="9065196"/>
                </a:lnTo>
                <a:lnTo>
                  <a:pt x="3150984" y="9014396"/>
                </a:lnTo>
                <a:lnTo>
                  <a:pt x="3130766" y="8976296"/>
                </a:lnTo>
                <a:lnTo>
                  <a:pt x="3110026" y="8925496"/>
                </a:lnTo>
                <a:lnTo>
                  <a:pt x="3088576" y="8887396"/>
                </a:lnTo>
                <a:lnTo>
                  <a:pt x="3066211" y="8849296"/>
                </a:lnTo>
                <a:lnTo>
                  <a:pt x="3042755" y="8811196"/>
                </a:lnTo>
                <a:lnTo>
                  <a:pt x="3018015" y="8773096"/>
                </a:lnTo>
                <a:lnTo>
                  <a:pt x="2991802" y="8734996"/>
                </a:lnTo>
                <a:lnTo>
                  <a:pt x="2963938" y="8696896"/>
                </a:lnTo>
                <a:lnTo>
                  <a:pt x="2934233" y="8658796"/>
                </a:lnTo>
                <a:lnTo>
                  <a:pt x="2902483" y="8633396"/>
                </a:lnTo>
                <a:lnTo>
                  <a:pt x="2868511" y="8595296"/>
                </a:lnTo>
                <a:lnTo>
                  <a:pt x="2832125" y="8569896"/>
                </a:lnTo>
                <a:lnTo>
                  <a:pt x="2793136" y="8544496"/>
                </a:lnTo>
                <a:lnTo>
                  <a:pt x="2751353" y="8519096"/>
                </a:lnTo>
                <a:lnTo>
                  <a:pt x="2706598" y="8493696"/>
                </a:lnTo>
                <a:lnTo>
                  <a:pt x="2658681" y="8468296"/>
                </a:lnTo>
                <a:lnTo>
                  <a:pt x="2607399" y="8455596"/>
                </a:lnTo>
                <a:lnTo>
                  <a:pt x="2552585" y="8430196"/>
                </a:lnTo>
                <a:lnTo>
                  <a:pt x="2346591" y="8379396"/>
                </a:lnTo>
                <a:lnTo>
                  <a:pt x="2293785" y="8379396"/>
                </a:lnTo>
                <a:lnTo>
                  <a:pt x="2240737" y="8366696"/>
                </a:lnTo>
                <a:lnTo>
                  <a:pt x="2134463" y="8366696"/>
                </a:lnTo>
                <a:lnTo>
                  <a:pt x="2081517" y="8379396"/>
                </a:lnTo>
                <a:lnTo>
                  <a:pt x="2034184" y="8379396"/>
                </a:lnTo>
                <a:lnTo>
                  <a:pt x="1847926" y="8430196"/>
                </a:lnTo>
                <a:lnTo>
                  <a:pt x="1712810" y="8506396"/>
                </a:lnTo>
                <a:lnTo>
                  <a:pt x="1625650" y="8557196"/>
                </a:lnTo>
                <a:lnTo>
                  <a:pt x="1583080" y="8595296"/>
                </a:lnTo>
                <a:lnTo>
                  <a:pt x="1541246" y="8620696"/>
                </a:lnTo>
                <a:lnTo>
                  <a:pt x="1501368" y="8658796"/>
                </a:lnTo>
                <a:lnTo>
                  <a:pt x="1462176" y="8684196"/>
                </a:lnTo>
                <a:lnTo>
                  <a:pt x="1423733" y="8722296"/>
                </a:lnTo>
                <a:lnTo>
                  <a:pt x="1386052" y="8760396"/>
                </a:lnTo>
                <a:lnTo>
                  <a:pt x="1349184" y="8798496"/>
                </a:lnTo>
                <a:lnTo>
                  <a:pt x="1313154" y="8836596"/>
                </a:lnTo>
                <a:lnTo>
                  <a:pt x="1278013" y="8874696"/>
                </a:lnTo>
                <a:lnTo>
                  <a:pt x="1243787" y="8912796"/>
                </a:lnTo>
                <a:lnTo>
                  <a:pt x="1210513" y="8950896"/>
                </a:lnTo>
                <a:lnTo>
                  <a:pt x="1178229" y="9001696"/>
                </a:lnTo>
                <a:lnTo>
                  <a:pt x="1146975" y="9039796"/>
                </a:lnTo>
                <a:lnTo>
                  <a:pt x="1116787" y="9077896"/>
                </a:lnTo>
                <a:lnTo>
                  <a:pt x="1087691" y="9115996"/>
                </a:lnTo>
                <a:lnTo>
                  <a:pt x="1059738" y="9154096"/>
                </a:lnTo>
                <a:lnTo>
                  <a:pt x="1032967" y="9192196"/>
                </a:lnTo>
                <a:lnTo>
                  <a:pt x="1007402" y="9230296"/>
                </a:lnTo>
                <a:lnTo>
                  <a:pt x="983094" y="9268396"/>
                </a:lnTo>
                <a:lnTo>
                  <a:pt x="960069" y="9306496"/>
                </a:lnTo>
                <a:lnTo>
                  <a:pt x="933361" y="9357296"/>
                </a:lnTo>
                <a:lnTo>
                  <a:pt x="907821" y="9395396"/>
                </a:lnTo>
                <a:lnTo>
                  <a:pt x="885926" y="9433496"/>
                </a:lnTo>
                <a:lnTo>
                  <a:pt x="1006348" y="9433496"/>
                </a:lnTo>
                <a:lnTo>
                  <a:pt x="1026020" y="9408096"/>
                </a:lnTo>
                <a:lnTo>
                  <a:pt x="1051306" y="9357296"/>
                </a:lnTo>
                <a:lnTo>
                  <a:pt x="1074762" y="9319196"/>
                </a:lnTo>
                <a:lnTo>
                  <a:pt x="1099553" y="9281096"/>
                </a:lnTo>
                <a:lnTo>
                  <a:pt x="1125651" y="9242996"/>
                </a:lnTo>
                <a:lnTo>
                  <a:pt x="1153007" y="9204896"/>
                </a:lnTo>
                <a:lnTo>
                  <a:pt x="1181582" y="9166796"/>
                </a:lnTo>
                <a:lnTo>
                  <a:pt x="1211351" y="9128696"/>
                </a:lnTo>
                <a:lnTo>
                  <a:pt x="1242288" y="9090596"/>
                </a:lnTo>
                <a:lnTo>
                  <a:pt x="1274330" y="9052496"/>
                </a:lnTo>
                <a:lnTo>
                  <a:pt x="1307465" y="9001696"/>
                </a:lnTo>
                <a:lnTo>
                  <a:pt x="1341653" y="8963596"/>
                </a:lnTo>
                <a:lnTo>
                  <a:pt x="1376845" y="8925496"/>
                </a:lnTo>
                <a:lnTo>
                  <a:pt x="1413027" y="8887396"/>
                </a:lnTo>
                <a:lnTo>
                  <a:pt x="1450136" y="8849296"/>
                </a:lnTo>
                <a:lnTo>
                  <a:pt x="1488160" y="8811196"/>
                </a:lnTo>
                <a:lnTo>
                  <a:pt x="1527060" y="8773096"/>
                </a:lnTo>
                <a:lnTo>
                  <a:pt x="1566786" y="8734996"/>
                </a:lnTo>
                <a:lnTo>
                  <a:pt x="1607312" y="8709596"/>
                </a:lnTo>
                <a:lnTo>
                  <a:pt x="1648307" y="8671496"/>
                </a:lnTo>
                <a:lnTo>
                  <a:pt x="1732356" y="8620696"/>
                </a:lnTo>
                <a:lnTo>
                  <a:pt x="1818906" y="8569896"/>
                </a:lnTo>
                <a:lnTo>
                  <a:pt x="1907705" y="8519096"/>
                </a:lnTo>
                <a:lnTo>
                  <a:pt x="2044522" y="8480996"/>
                </a:lnTo>
                <a:lnTo>
                  <a:pt x="2283218" y="8480996"/>
                </a:lnTo>
                <a:lnTo>
                  <a:pt x="2330945" y="8493696"/>
                </a:lnTo>
                <a:lnTo>
                  <a:pt x="2378303" y="8493696"/>
                </a:lnTo>
                <a:lnTo>
                  <a:pt x="2516924" y="8531796"/>
                </a:lnTo>
                <a:lnTo>
                  <a:pt x="2571673" y="8557196"/>
                </a:lnTo>
                <a:lnTo>
                  <a:pt x="2622435" y="8569896"/>
                </a:lnTo>
                <a:lnTo>
                  <a:pt x="2669463" y="8595296"/>
                </a:lnTo>
                <a:lnTo>
                  <a:pt x="2712986" y="8620696"/>
                </a:lnTo>
                <a:lnTo>
                  <a:pt x="2753245" y="8646096"/>
                </a:lnTo>
                <a:lnTo>
                  <a:pt x="2790469" y="8684196"/>
                </a:lnTo>
                <a:lnTo>
                  <a:pt x="2824911" y="8709596"/>
                </a:lnTo>
                <a:lnTo>
                  <a:pt x="2856814" y="8734996"/>
                </a:lnTo>
                <a:lnTo>
                  <a:pt x="2886392" y="8773096"/>
                </a:lnTo>
                <a:lnTo>
                  <a:pt x="2913900" y="8811196"/>
                </a:lnTo>
                <a:lnTo>
                  <a:pt x="2939580" y="8849296"/>
                </a:lnTo>
                <a:lnTo>
                  <a:pt x="2963672" y="8887396"/>
                </a:lnTo>
                <a:lnTo>
                  <a:pt x="2986392" y="8925496"/>
                </a:lnTo>
                <a:lnTo>
                  <a:pt x="3008007" y="8963596"/>
                </a:lnTo>
                <a:lnTo>
                  <a:pt x="3028734" y="9014396"/>
                </a:lnTo>
                <a:lnTo>
                  <a:pt x="3048825" y="9065196"/>
                </a:lnTo>
                <a:lnTo>
                  <a:pt x="3068523" y="9103296"/>
                </a:lnTo>
                <a:lnTo>
                  <a:pt x="3107639" y="9204896"/>
                </a:lnTo>
                <a:lnTo>
                  <a:pt x="3127552" y="9255696"/>
                </a:lnTo>
                <a:lnTo>
                  <a:pt x="3144164" y="9306496"/>
                </a:lnTo>
                <a:lnTo>
                  <a:pt x="3158388" y="9344596"/>
                </a:lnTo>
                <a:lnTo>
                  <a:pt x="3170364" y="9395396"/>
                </a:lnTo>
                <a:lnTo>
                  <a:pt x="3178467" y="9433496"/>
                </a:lnTo>
                <a:lnTo>
                  <a:pt x="3290316" y="9433496"/>
                </a:lnTo>
                <a:close/>
              </a:path>
              <a:path w="17258665" h="9433560">
                <a:moveTo>
                  <a:pt x="3632238" y="9433496"/>
                </a:moveTo>
                <a:lnTo>
                  <a:pt x="3626447" y="9382696"/>
                </a:lnTo>
                <a:lnTo>
                  <a:pt x="3619931" y="9331896"/>
                </a:lnTo>
                <a:lnTo>
                  <a:pt x="3612553" y="9281096"/>
                </a:lnTo>
                <a:lnTo>
                  <a:pt x="3604183" y="9230296"/>
                </a:lnTo>
                <a:lnTo>
                  <a:pt x="3594697" y="9179496"/>
                </a:lnTo>
                <a:lnTo>
                  <a:pt x="3583927" y="9128696"/>
                </a:lnTo>
                <a:lnTo>
                  <a:pt x="3573653" y="9077896"/>
                </a:lnTo>
                <a:lnTo>
                  <a:pt x="3561715" y="9039796"/>
                </a:lnTo>
                <a:lnTo>
                  <a:pt x="3548164" y="8988996"/>
                </a:lnTo>
                <a:lnTo>
                  <a:pt x="3533063" y="8938196"/>
                </a:lnTo>
                <a:lnTo>
                  <a:pt x="3516465" y="8887396"/>
                </a:lnTo>
                <a:lnTo>
                  <a:pt x="3498418" y="8836596"/>
                </a:lnTo>
                <a:lnTo>
                  <a:pt x="3478974" y="8785796"/>
                </a:lnTo>
                <a:lnTo>
                  <a:pt x="3458172" y="8734996"/>
                </a:lnTo>
                <a:lnTo>
                  <a:pt x="3436086" y="8684196"/>
                </a:lnTo>
                <a:lnTo>
                  <a:pt x="3412756" y="8633396"/>
                </a:lnTo>
                <a:lnTo>
                  <a:pt x="3388220" y="8595296"/>
                </a:lnTo>
                <a:lnTo>
                  <a:pt x="3362566" y="8557196"/>
                </a:lnTo>
                <a:lnTo>
                  <a:pt x="3331222" y="8519096"/>
                </a:lnTo>
                <a:lnTo>
                  <a:pt x="3299028" y="8480996"/>
                </a:lnTo>
                <a:lnTo>
                  <a:pt x="3265944" y="8455596"/>
                </a:lnTo>
                <a:lnTo>
                  <a:pt x="3231921" y="8417496"/>
                </a:lnTo>
                <a:lnTo>
                  <a:pt x="3196933" y="8379396"/>
                </a:lnTo>
                <a:lnTo>
                  <a:pt x="3160953" y="8353996"/>
                </a:lnTo>
                <a:lnTo>
                  <a:pt x="3123946" y="8328596"/>
                </a:lnTo>
                <a:lnTo>
                  <a:pt x="3085871" y="8290496"/>
                </a:lnTo>
                <a:lnTo>
                  <a:pt x="3046692" y="8265096"/>
                </a:lnTo>
                <a:lnTo>
                  <a:pt x="3006382" y="8239696"/>
                </a:lnTo>
                <a:lnTo>
                  <a:pt x="2964916" y="8214296"/>
                </a:lnTo>
                <a:lnTo>
                  <a:pt x="2920898" y="8176196"/>
                </a:lnTo>
                <a:lnTo>
                  <a:pt x="2835973" y="8099996"/>
                </a:lnTo>
                <a:lnTo>
                  <a:pt x="2790736" y="8074596"/>
                </a:lnTo>
                <a:lnTo>
                  <a:pt x="2749956" y="8049196"/>
                </a:lnTo>
                <a:lnTo>
                  <a:pt x="2728671" y="8036496"/>
                </a:lnTo>
                <a:lnTo>
                  <a:pt x="2707373" y="8023796"/>
                </a:lnTo>
                <a:lnTo>
                  <a:pt x="2663177" y="8011096"/>
                </a:lnTo>
                <a:lnTo>
                  <a:pt x="2617571" y="7985696"/>
                </a:lnTo>
                <a:lnTo>
                  <a:pt x="2424912" y="7934896"/>
                </a:lnTo>
                <a:lnTo>
                  <a:pt x="2375166" y="7934896"/>
                </a:lnTo>
                <a:lnTo>
                  <a:pt x="2325179" y="7922196"/>
                </a:lnTo>
                <a:lnTo>
                  <a:pt x="2126767" y="7922196"/>
                </a:lnTo>
                <a:lnTo>
                  <a:pt x="2078520" y="7934896"/>
                </a:lnTo>
                <a:lnTo>
                  <a:pt x="2031212" y="7934896"/>
                </a:lnTo>
                <a:lnTo>
                  <a:pt x="1939175" y="7960296"/>
                </a:lnTo>
                <a:lnTo>
                  <a:pt x="1893252" y="7960296"/>
                </a:lnTo>
                <a:lnTo>
                  <a:pt x="1755546" y="7998396"/>
                </a:lnTo>
                <a:lnTo>
                  <a:pt x="1709813" y="8023796"/>
                </a:lnTo>
                <a:lnTo>
                  <a:pt x="1618945" y="8049196"/>
                </a:lnTo>
                <a:lnTo>
                  <a:pt x="1573872" y="8074596"/>
                </a:lnTo>
                <a:lnTo>
                  <a:pt x="1529130" y="8087296"/>
                </a:lnTo>
                <a:lnTo>
                  <a:pt x="1484757" y="8112696"/>
                </a:lnTo>
                <a:lnTo>
                  <a:pt x="1440776" y="8125396"/>
                </a:lnTo>
                <a:lnTo>
                  <a:pt x="1397279" y="8150796"/>
                </a:lnTo>
                <a:lnTo>
                  <a:pt x="1311833" y="8201596"/>
                </a:lnTo>
                <a:lnTo>
                  <a:pt x="1228813" y="8252396"/>
                </a:lnTo>
                <a:lnTo>
                  <a:pt x="1188326" y="8277796"/>
                </a:lnTo>
                <a:lnTo>
                  <a:pt x="1148600" y="8303196"/>
                </a:lnTo>
                <a:lnTo>
                  <a:pt x="1109662" y="8328596"/>
                </a:lnTo>
                <a:lnTo>
                  <a:pt x="1071575" y="8366696"/>
                </a:lnTo>
                <a:lnTo>
                  <a:pt x="1034376" y="8392096"/>
                </a:lnTo>
                <a:lnTo>
                  <a:pt x="998118" y="8430196"/>
                </a:lnTo>
                <a:lnTo>
                  <a:pt x="962863" y="8455596"/>
                </a:lnTo>
                <a:lnTo>
                  <a:pt x="928636" y="8493696"/>
                </a:lnTo>
                <a:lnTo>
                  <a:pt x="895502" y="8531796"/>
                </a:lnTo>
                <a:lnTo>
                  <a:pt x="863498" y="8569896"/>
                </a:lnTo>
                <a:lnTo>
                  <a:pt x="832688" y="8607996"/>
                </a:lnTo>
                <a:lnTo>
                  <a:pt x="803097" y="8633396"/>
                </a:lnTo>
                <a:lnTo>
                  <a:pt x="774788" y="8684196"/>
                </a:lnTo>
                <a:lnTo>
                  <a:pt x="747814" y="8722296"/>
                </a:lnTo>
                <a:lnTo>
                  <a:pt x="722210" y="8760396"/>
                </a:lnTo>
                <a:lnTo>
                  <a:pt x="698030" y="8798496"/>
                </a:lnTo>
                <a:lnTo>
                  <a:pt x="675322" y="8836596"/>
                </a:lnTo>
                <a:lnTo>
                  <a:pt x="654126" y="8887396"/>
                </a:lnTo>
                <a:lnTo>
                  <a:pt x="634517" y="8925496"/>
                </a:lnTo>
                <a:lnTo>
                  <a:pt x="616508" y="8976296"/>
                </a:lnTo>
                <a:lnTo>
                  <a:pt x="600176" y="9014396"/>
                </a:lnTo>
                <a:lnTo>
                  <a:pt x="584085" y="9065196"/>
                </a:lnTo>
                <a:lnTo>
                  <a:pt x="566978" y="9115996"/>
                </a:lnTo>
                <a:lnTo>
                  <a:pt x="549122" y="9154096"/>
                </a:lnTo>
                <a:lnTo>
                  <a:pt x="530745" y="9204896"/>
                </a:lnTo>
                <a:lnTo>
                  <a:pt x="493483" y="9293796"/>
                </a:lnTo>
                <a:lnTo>
                  <a:pt x="475094" y="9344596"/>
                </a:lnTo>
                <a:lnTo>
                  <a:pt x="457200" y="9395396"/>
                </a:lnTo>
                <a:lnTo>
                  <a:pt x="440067" y="9433496"/>
                </a:lnTo>
                <a:lnTo>
                  <a:pt x="555078" y="9433496"/>
                </a:lnTo>
                <a:lnTo>
                  <a:pt x="563460" y="9420796"/>
                </a:lnTo>
                <a:lnTo>
                  <a:pt x="581075" y="9369996"/>
                </a:lnTo>
                <a:lnTo>
                  <a:pt x="599160" y="9331896"/>
                </a:lnTo>
                <a:lnTo>
                  <a:pt x="635787" y="9230296"/>
                </a:lnTo>
                <a:lnTo>
                  <a:pt x="653846" y="9192196"/>
                </a:lnTo>
                <a:lnTo>
                  <a:pt x="671398" y="9141396"/>
                </a:lnTo>
                <a:lnTo>
                  <a:pt x="688213" y="9103296"/>
                </a:lnTo>
                <a:lnTo>
                  <a:pt x="704037" y="9052496"/>
                </a:lnTo>
                <a:lnTo>
                  <a:pt x="720229" y="9014396"/>
                </a:lnTo>
                <a:lnTo>
                  <a:pt x="738187" y="8963596"/>
                </a:lnTo>
                <a:lnTo>
                  <a:pt x="757847" y="8925496"/>
                </a:lnTo>
                <a:lnTo>
                  <a:pt x="779145" y="8874696"/>
                </a:lnTo>
                <a:lnTo>
                  <a:pt x="802043" y="8836596"/>
                </a:lnTo>
                <a:lnTo>
                  <a:pt x="826490" y="8798496"/>
                </a:lnTo>
                <a:lnTo>
                  <a:pt x="852411" y="8760396"/>
                </a:lnTo>
                <a:lnTo>
                  <a:pt x="879767" y="8722296"/>
                </a:lnTo>
                <a:lnTo>
                  <a:pt x="908494" y="8684196"/>
                </a:lnTo>
                <a:lnTo>
                  <a:pt x="938555" y="8646096"/>
                </a:lnTo>
                <a:lnTo>
                  <a:pt x="969873" y="8607996"/>
                </a:lnTo>
                <a:lnTo>
                  <a:pt x="1002411" y="8569896"/>
                </a:lnTo>
                <a:lnTo>
                  <a:pt x="1036116" y="8544496"/>
                </a:lnTo>
                <a:lnTo>
                  <a:pt x="1070914" y="8506396"/>
                </a:lnTo>
                <a:lnTo>
                  <a:pt x="1106766" y="8480996"/>
                </a:lnTo>
                <a:lnTo>
                  <a:pt x="1143609" y="8442896"/>
                </a:lnTo>
                <a:lnTo>
                  <a:pt x="1181404" y="8417496"/>
                </a:lnTo>
                <a:lnTo>
                  <a:pt x="1220076" y="8392096"/>
                </a:lnTo>
                <a:lnTo>
                  <a:pt x="1259598" y="8353996"/>
                </a:lnTo>
                <a:lnTo>
                  <a:pt x="1299883" y="8328596"/>
                </a:lnTo>
                <a:lnTo>
                  <a:pt x="1382572" y="8277796"/>
                </a:lnTo>
                <a:lnTo>
                  <a:pt x="1424876" y="8265096"/>
                </a:lnTo>
                <a:lnTo>
                  <a:pt x="1554924" y="8188896"/>
                </a:lnTo>
                <a:lnTo>
                  <a:pt x="1643697" y="8163496"/>
                </a:lnTo>
                <a:lnTo>
                  <a:pt x="1688541" y="8138096"/>
                </a:lnTo>
                <a:lnTo>
                  <a:pt x="2006015" y="8049196"/>
                </a:lnTo>
                <a:lnTo>
                  <a:pt x="2053323" y="8036496"/>
                </a:lnTo>
                <a:lnTo>
                  <a:pt x="2355062" y="8036496"/>
                </a:lnTo>
                <a:lnTo>
                  <a:pt x="2554389" y="8087296"/>
                </a:lnTo>
                <a:lnTo>
                  <a:pt x="2647340" y="8112696"/>
                </a:lnTo>
                <a:lnTo>
                  <a:pt x="2691231" y="8138096"/>
                </a:lnTo>
                <a:lnTo>
                  <a:pt x="2733052" y="8163496"/>
                </a:lnTo>
                <a:lnTo>
                  <a:pt x="2777490" y="8201596"/>
                </a:lnTo>
                <a:lnTo>
                  <a:pt x="2819489" y="8226996"/>
                </a:lnTo>
                <a:lnTo>
                  <a:pt x="2861284" y="8265096"/>
                </a:lnTo>
                <a:lnTo>
                  <a:pt x="2905137" y="8303196"/>
                </a:lnTo>
                <a:lnTo>
                  <a:pt x="2947632" y="8328596"/>
                </a:lnTo>
                <a:lnTo>
                  <a:pt x="2988907" y="8353996"/>
                </a:lnTo>
                <a:lnTo>
                  <a:pt x="3028950" y="8392096"/>
                </a:lnTo>
                <a:lnTo>
                  <a:pt x="3067824" y="8417496"/>
                </a:lnTo>
                <a:lnTo>
                  <a:pt x="3105531" y="8442896"/>
                </a:lnTo>
                <a:lnTo>
                  <a:pt x="3142107" y="8480996"/>
                </a:lnTo>
                <a:lnTo>
                  <a:pt x="3177578" y="8519096"/>
                </a:lnTo>
                <a:lnTo>
                  <a:pt x="3211969" y="8557196"/>
                </a:lnTo>
                <a:lnTo>
                  <a:pt x="3245307" y="8595296"/>
                </a:lnTo>
                <a:lnTo>
                  <a:pt x="3277616" y="8633396"/>
                </a:lnTo>
                <a:lnTo>
                  <a:pt x="3303270" y="8671496"/>
                </a:lnTo>
                <a:lnTo>
                  <a:pt x="3327577" y="8709596"/>
                </a:lnTo>
                <a:lnTo>
                  <a:pt x="3350514" y="8747696"/>
                </a:lnTo>
                <a:lnTo>
                  <a:pt x="3372015" y="8798496"/>
                </a:lnTo>
                <a:lnTo>
                  <a:pt x="3392043" y="8849296"/>
                </a:lnTo>
                <a:lnTo>
                  <a:pt x="3410559" y="8900096"/>
                </a:lnTo>
                <a:lnTo>
                  <a:pt x="3427526" y="8950896"/>
                </a:lnTo>
                <a:lnTo>
                  <a:pt x="3442893" y="9001696"/>
                </a:lnTo>
                <a:lnTo>
                  <a:pt x="3456609" y="9052496"/>
                </a:lnTo>
                <a:lnTo>
                  <a:pt x="3468662" y="9103296"/>
                </a:lnTo>
                <a:lnTo>
                  <a:pt x="3478974" y="9154096"/>
                </a:lnTo>
                <a:lnTo>
                  <a:pt x="3489490" y="9192196"/>
                </a:lnTo>
                <a:lnTo>
                  <a:pt x="3498786" y="9242996"/>
                </a:lnTo>
                <a:lnTo>
                  <a:pt x="3506978" y="9293796"/>
                </a:lnTo>
                <a:lnTo>
                  <a:pt x="3514204" y="9344596"/>
                </a:lnTo>
                <a:lnTo>
                  <a:pt x="3520579" y="9395396"/>
                </a:lnTo>
                <a:lnTo>
                  <a:pt x="3525304" y="9433496"/>
                </a:lnTo>
                <a:lnTo>
                  <a:pt x="3632238" y="9433496"/>
                </a:lnTo>
                <a:close/>
              </a:path>
              <a:path w="17258665" h="9433560">
                <a:moveTo>
                  <a:pt x="3974325" y="9433496"/>
                </a:moveTo>
                <a:lnTo>
                  <a:pt x="3972776" y="9420796"/>
                </a:lnTo>
                <a:lnTo>
                  <a:pt x="3966324" y="9382696"/>
                </a:lnTo>
                <a:lnTo>
                  <a:pt x="3959072" y="9331896"/>
                </a:lnTo>
                <a:lnTo>
                  <a:pt x="3950982" y="9281096"/>
                </a:lnTo>
                <a:lnTo>
                  <a:pt x="3942042" y="9230296"/>
                </a:lnTo>
                <a:lnTo>
                  <a:pt x="3932199" y="9179496"/>
                </a:lnTo>
                <a:lnTo>
                  <a:pt x="3922331" y="9141396"/>
                </a:lnTo>
                <a:lnTo>
                  <a:pt x="3911371" y="9090596"/>
                </a:lnTo>
                <a:lnTo>
                  <a:pt x="3899319" y="9039796"/>
                </a:lnTo>
                <a:lnTo>
                  <a:pt x="3886212" y="9001696"/>
                </a:lnTo>
                <a:lnTo>
                  <a:pt x="3872039" y="8950896"/>
                </a:lnTo>
                <a:lnTo>
                  <a:pt x="3856837" y="8900096"/>
                </a:lnTo>
                <a:lnTo>
                  <a:pt x="3840607" y="8849296"/>
                </a:lnTo>
                <a:lnTo>
                  <a:pt x="3823360" y="8798496"/>
                </a:lnTo>
                <a:lnTo>
                  <a:pt x="3805110" y="8747696"/>
                </a:lnTo>
                <a:lnTo>
                  <a:pt x="3785870" y="8696896"/>
                </a:lnTo>
                <a:lnTo>
                  <a:pt x="3765677" y="8658796"/>
                </a:lnTo>
                <a:lnTo>
                  <a:pt x="3744506" y="8607996"/>
                </a:lnTo>
                <a:lnTo>
                  <a:pt x="3722395" y="8557196"/>
                </a:lnTo>
                <a:lnTo>
                  <a:pt x="3699357" y="8506396"/>
                </a:lnTo>
                <a:lnTo>
                  <a:pt x="3675405" y="8455596"/>
                </a:lnTo>
                <a:lnTo>
                  <a:pt x="3650538" y="8417496"/>
                </a:lnTo>
                <a:lnTo>
                  <a:pt x="3624796" y="8366696"/>
                </a:lnTo>
                <a:lnTo>
                  <a:pt x="3598164" y="8315896"/>
                </a:lnTo>
                <a:lnTo>
                  <a:pt x="3570668" y="8277796"/>
                </a:lnTo>
                <a:lnTo>
                  <a:pt x="3542334" y="8239696"/>
                </a:lnTo>
                <a:lnTo>
                  <a:pt x="3513163" y="8188896"/>
                </a:lnTo>
                <a:lnTo>
                  <a:pt x="3483165" y="8150796"/>
                </a:lnTo>
                <a:lnTo>
                  <a:pt x="3452355" y="8112696"/>
                </a:lnTo>
                <a:lnTo>
                  <a:pt x="3420757" y="8074596"/>
                </a:lnTo>
                <a:lnTo>
                  <a:pt x="3388372" y="8049196"/>
                </a:lnTo>
                <a:lnTo>
                  <a:pt x="3355225" y="8011096"/>
                </a:lnTo>
                <a:lnTo>
                  <a:pt x="3320173" y="7972996"/>
                </a:lnTo>
                <a:lnTo>
                  <a:pt x="3284385" y="7947596"/>
                </a:lnTo>
                <a:lnTo>
                  <a:pt x="3247898" y="7922196"/>
                </a:lnTo>
                <a:lnTo>
                  <a:pt x="3210725" y="7884096"/>
                </a:lnTo>
                <a:lnTo>
                  <a:pt x="3172891" y="7858696"/>
                </a:lnTo>
                <a:lnTo>
                  <a:pt x="3134423" y="7833296"/>
                </a:lnTo>
                <a:lnTo>
                  <a:pt x="3055683" y="7782496"/>
                </a:lnTo>
                <a:lnTo>
                  <a:pt x="3015462" y="7757096"/>
                </a:lnTo>
                <a:lnTo>
                  <a:pt x="2974708" y="7744396"/>
                </a:lnTo>
                <a:lnTo>
                  <a:pt x="2933433" y="7718996"/>
                </a:lnTo>
                <a:lnTo>
                  <a:pt x="2891688" y="7706296"/>
                </a:lnTo>
                <a:lnTo>
                  <a:pt x="2849473" y="7680896"/>
                </a:lnTo>
                <a:lnTo>
                  <a:pt x="2763761" y="7655496"/>
                </a:lnTo>
                <a:lnTo>
                  <a:pt x="2720314" y="7630096"/>
                </a:lnTo>
                <a:lnTo>
                  <a:pt x="2587904" y="7591996"/>
                </a:lnTo>
                <a:lnTo>
                  <a:pt x="2543149" y="7591996"/>
                </a:lnTo>
                <a:lnTo>
                  <a:pt x="2452890" y="7566596"/>
                </a:lnTo>
                <a:lnTo>
                  <a:pt x="2407437" y="7566596"/>
                </a:lnTo>
                <a:lnTo>
                  <a:pt x="2361781" y="7553896"/>
                </a:lnTo>
                <a:lnTo>
                  <a:pt x="2270023" y="7553896"/>
                </a:lnTo>
                <a:lnTo>
                  <a:pt x="2223947" y="7541196"/>
                </a:lnTo>
                <a:lnTo>
                  <a:pt x="1992757" y="7541196"/>
                </a:lnTo>
                <a:lnTo>
                  <a:pt x="1946516" y="7553896"/>
                </a:lnTo>
                <a:lnTo>
                  <a:pt x="1900339" y="7553896"/>
                </a:lnTo>
                <a:lnTo>
                  <a:pt x="1854250" y="7566596"/>
                </a:lnTo>
                <a:lnTo>
                  <a:pt x="1808264" y="7566596"/>
                </a:lnTo>
                <a:lnTo>
                  <a:pt x="1762404" y="7579296"/>
                </a:lnTo>
                <a:lnTo>
                  <a:pt x="1716709" y="7579296"/>
                </a:lnTo>
                <a:lnTo>
                  <a:pt x="1403324" y="7668196"/>
                </a:lnTo>
                <a:lnTo>
                  <a:pt x="1359776" y="7693596"/>
                </a:lnTo>
                <a:lnTo>
                  <a:pt x="1273848" y="7718996"/>
                </a:lnTo>
                <a:lnTo>
                  <a:pt x="1189647" y="7769796"/>
                </a:lnTo>
                <a:lnTo>
                  <a:pt x="1148245" y="7782496"/>
                </a:lnTo>
                <a:lnTo>
                  <a:pt x="1066990" y="7833296"/>
                </a:lnTo>
                <a:lnTo>
                  <a:pt x="987933" y="7884096"/>
                </a:lnTo>
                <a:lnTo>
                  <a:pt x="949312" y="7909496"/>
                </a:lnTo>
                <a:lnTo>
                  <a:pt x="911301" y="7934896"/>
                </a:lnTo>
                <a:lnTo>
                  <a:pt x="873950" y="7960296"/>
                </a:lnTo>
                <a:lnTo>
                  <a:pt x="837272" y="7985696"/>
                </a:lnTo>
                <a:lnTo>
                  <a:pt x="798042" y="8023796"/>
                </a:lnTo>
                <a:lnTo>
                  <a:pt x="759561" y="8049196"/>
                </a:lnTo>
                <a:lnTo>
                  <a:pt x="721842" y="8087296"/>
                </a:lnTo>
                <a:lnTo>
                  <a:pt x="684898" y="8112696"/>
                </a:lnTo>
                <a:lnTo>
                  <a:pt x="648741" y="8150796"/>
                </a:lnTo>
                <a:lnTo>
                  <a:pt x="613371" y="8188896"/>
                </a:lnTo>
                <a:lnTo>
                  <a:pt x="578827" y="8226996"/>
                </a:lnTo>
                <a:lnTo>
                  <a:pt x="545096" y="8265096"/>
                </a:lnTo>
                <a:lnTo>
                  <a:pt x="512216" y="8303196"/>
                </a:lnTo>
                <a:lnTo>
                  <a:pt x="480174" y="8328596"/>
                </a:lnTo>
                <a:lnTo>
                  <a:pt x="449008" y="8366696"/>
                </a:lnTo>
                <a:lnTo>
                  <a:pt x="418719" y="8417496"/>
                </a:lnTo>
                <a:lnTo>
                  <a:pt x="389318" y="8455596"/>
                </a:lnTo>
                <a:lnTo>
                  <a:pt x="360819" y="8493696"/>
                </a:lnTo>
                <a:lnTo>
                  <a:pt x="333235" y="8531796"/>
                </a:lnTo>
                <a:lnTo>
                  <a:pt x="306578" y="8569896"/>
                </a:lnTo>
                <a:lnTo>
                  <a:pt x="280873" y="8607996"/>
                </a:lnTo>
                <a:lnTo>
                  <a:pt x="256120" y="8658796"/>
                </a:lnTo>
                <a:lnTo>
                  <a:pt x="232346" y="8696896"/>
                </a:lnTo>
                <a:lnTo>
                  <a:pt x="209537" y="8747696"/>
                </a:lnTo>
                <a:lnTo>
                  <a:pt x="187731" y="8785796"/>
                </a:lnTo>
                <a:lnTo>
                  <a:pt x="166941" y="8836596"/>
                </a:lnTo>
                <a:lnTo>
                  <a:pt x="147167" y="8874696"/>
                </a:lnTo>
                <a:lnTo>
                  <a:pt x="128435" y="8925496"/>
                </a:lnTo>
                <a:lnTo>
                  <a:pt x="110744" y="8963596"/>
                </a:lnTo>
                <a:lnTo>
                  <a:pt x="94107" y="9014396"/>
                </a:lnTo>
                <a:lnTo>
                  <a:pt x="78549" y="9065196"/>
                </a:lnTo>
                <a:lnTo>
                  <a:pt x="64084" y="9115996"/>
                </a:lnTo>
                <a:lnTo>
                  <a:pt x="50723" y="9154096"/>
                </a:lnTo>
                <a:lnTo>
                  <a:pt x="38468" y="9204896"/>
                </a:lnTo>
                <a:lnTo>
                  <a:pt x="27343" y="9255696"/>
                </a:lnTo>
                <a:lnTo>
                  <a:pt x="18122" y="9306496"/>
                </a:lnTo>
                <a:lnTo>
                  <a:pt x="10515" y="9357296"/>
                </a:lnTo>
                <a:lnTo>
                  <a:pt x="4216" y="9395396"/>
                </a:lnTo>
                <a:lnTo>
                  <a:pt x="0" y="9433496"/>
                </a:lnTo>
                <a:lnTo>
                  <a:pt x="109169" y="9433496"/>
                </a:lnTo>
                <a:lnTo>
                  <a:pt x="115557" y="9382696"/>
                </a:lnTo>
                <a:lnTo>
                  <a:pt x="123444" y="9331896"/>
                </a:lnTo>
                <a:lnTo>
                  <a:pt x="133311" y="9281096"/>
                </a:lnTo>
                <a:lnTo>
                  <a:pt x="144665" y="9230296"/>
                </a:lnTo>
                <a:lnTo>
                  <a:pt x="157264" y="9179496"/>
                </a:lnTo>
                <a:lnTo>
                  <a:pt x="171056" y="9128696"/>
                </a:lnTo>
                <a:lnTo>
                  <a:pt x="186055" y="9077896"/>
                </a:lnTo>
                <a:lnTo>
                  <a:pt x="202247" y="9027096"/>
                </a:lnTo>
                <a:lnTo>
                  <a:pt x="219583" y="8988996"/>
                </a:lnTo>
                <a:lnTo>
                  <a:pt x="238086" y="8938196"/>
                </a:lnTo>
                <a:lnTo>
                  <a:pt x="257721" y="8887396"/>
                </a:lnTo>
                <a:lnTo>
                  <a:pt x="278472" y="8849296"/>
                </a:lnTo>
                <a:lnTo>
                  <a:pt x="300329" y="8798496"/>
                </a:lnTo>
                <a:lnTo>
                  <a:pt x="323291" y="8760396"/>
                </a:lnTo>
                <a:lnTo>
                  <a:pt x="347306" y="8709596"/>
                </a:lnTo>
                <a:lnTo>
                  <a:pt x="372402" y="8671496"/>
                </a:lnTo>
                <a:lnTo>
                  <a:pt x="398526" y="8633396"/>
                </a:lnTo>
                <a:lnTo>
                  <a:pt x="425678" y="8582596"/>
                </a:lnTo>
                <a:lnTo>
                  <a:pt x="453859" y="8544496"/>
                </a:lnTo>
                <a:lnTo>
                  <a:pt x="483031" y="8506396"/>
                </a:lnTo>
                <a:lnTo>
                  <a:pt x="513181" y="8468296"/>
                </a:lnTo>
                <a:lnTo>
                  <a:pt x="544309" y="8430196"/>
                </a:lnTo>
                <a:lnTo>
                  <a:pt x="576376" y="8392096"/>
                </a:lnTo>
                <a:lnTo>
                  <a:pt x="609396" y="8353996"/>
                </a:lnTo>
                <a:lnTo>
                  <a:pt x="643331" y="8315896"/>
                </a:lnTo>
                <a:lnTo>
                  <a:pt x="678180" y="8277796"/>
                </a:lnTo>
                <a:lnTo>
                  <a:pt x="713917" y="8239696"/>
                </a:lnTo>
                <a:lnTo>
                  <a:pt x="750531" y="8201596"/>
                </a:lnTo>
                <a:lnTo>
                  <a:pt x="787996" y="8176196"/>
                </a:lnTo>
                <a:lnTo>
                  <a:pt x="826325" y="8138096"/>
                </a:lnTo>
                <a:lnTo>
                  <a:pt x="865479" y="8099996"/>
                </a:lnTo>
                <a:lnTo>
                  <a:pt x="905446" y="8074596"/>
                </a:lnTo>
                <a:lnTo>
                  <a:pt x="942555" y="8049196"/>
                </a:lnTo>
                <a:lnTo>
                  <a:pt x="980401" y="8011096"/>
                </a:lnTo>
                <a:lnTo>
                  <a:pt x="1018959" y="7985696"/>
                </a:lnTo>
                <a:lnTo>
                  <a:pt x="1058189" y="7960296"/>
                </a:lnTo>
                <a:lnTo>
                  <a:pt x="1138555" y="7909496"/>
                </a:lnTo>
                <a:lnTo>
                  <a:pt x="1179639" y="7896796"/>
                </a:lnTo>
                <a:lnTo>
                  <a:pt x="1263446" y="7845996"/>
                </a:lnTo>
                <a:lnTo>
                  <a:pt x="1306131" y="7833296"/>
                </a:lnTo>
                <a:lnTo>
                  <a:pt x="1349273" y="7807896"/>
                </a:lnTo>
                <a:lnTo>
                  <a:pt x="1392872" y="7795196"/>
                </a:lnTo>
                <a:lnTo>
                  <a:pt x="1436890" y="7769796"/>
                </a:lnTo>
                <a:lnTo>
                  <a:pt x="1708099" y="7693596"/>
                </a:lnTo>
                <a:lnTo>
                  <a:pt x="1754225" y="7693596"/>
                </a:lnTo>
                <a:lnTo>
                  <a:pt x="1846999" y="7668196"/>
                </a:lnTo>
                <a:lnTo>
                  <a:pt x="1893595" y="7668196"/>
                </a:lnTo>
                <a:lnTo>
                  <a:pt x="1940293" y="7655496"/>
                </a:lnTo>
                <a:lnTo>
                  <a:pt x="2314041" y="7655496"/>
                </a:lnTo>
                <a:lnTo>
                  <a:pt x="2360345" y="7668196"/>
                </a:lnTo>
                <a:lnTo>
                  <a:pt x="2406459" y="7668196"/>
                </a:lnTo>
                <a:lnTo>
                  <a:pt x="2498026" y="7693596"/>
                </a:lnTo>
                <a:lnTo>
                  <a:pt x="2543403" y="7693596"/>
                </a:lnTo>
                <a:lnTo>
                  <a:pt x="2721635" y="7744396"/>
                </a:lnTo>
                <a:lnTo>
                  <a:pt x="2765209" y="7769796"/>
                </a:lnTo>
                <a:lnTo>
                  <a:pt x="2808351" y="7782496"/>
                </a:lnTo>
                <a:lnTo>
                  <a:pt x="2851023" y="7807896"/>
                </a:lnTo>
                <a:lnTo>
                  <a:pt x="2893174" y="7820596"/>
                </a:lnTo>
                <a:lnTo>
                  <a:pt x="2975876" y="7871396"/>
                </a:lnTo>
                <a:lnTo>
                  <a:pt x="3016351" y="7884096"/>
                </a:lnTo>
                <a:lnTo>
                  <a:pt x="3056204" y="7909496"/>
                </a:lnTo>
                <a:lnTo>
                  <a:pt x="3095421" y="7934896"/>
                </a:lnTo>
                <a:lnTo>
                  <a:pt x="3133953" y="7972996"/>
                </a:lnTo>
                <a:lnTo>
                  <a:pt x="3171787" y="7998396"/>
                </a:lnTo>
                <a:lnTo>
                  <a:pt x="3208883" y="8023796"/>
                </a:lnTo>
                <a:lnTo>
                  <a:pt x="3245218" y="8061896"/>
                </a:lnTo>
                <a:lnTo>
                  <a:pt x="3280753" y="8087296"/>
                </a:lnTo>
                <a:lnTo>
                  <a:pt x="3313468" y="8125396"/>
                </a:lnTo>
                <a:lnTo>
                  <a:pt x="3345345" y="8163496"/>
                </a:lnTo>
                <a:lnTo>
                  <a:pt x="3376409" y="8188896"/>
                </a:lnTo>
                <a:lnTo>
                  <a:pt x="3406622" y="8226996"/>
                </a:lnTo>
                <a:lnTo>
                  <a:pt x="3435985" y="8277796"/>
                </a:lnTo>
                <a:lnTo>
                  <a:pt x="3464496" y="8315896"/>
                </a:lnTo>
                <a:lnTo>
                  <a:pt x="3492119" y="8353996"/>
                </a:lnTo>
                <a:lnTo>
                  <a:pt x="3518852" y="8404796"/>
                </a:lnTo>
                <a:lnTo>
                  <a:pt x="3544697" y="8442896"/>
                </a:lnTo>
                <a:lnTo>
                  <a:pt x="3569627" y="8493696"/>
                </a:lnTo>
                <a:lnTo>
                  <a:pt x="3593630" y="8531796"/>
                </a:lnTo>
                <a:lnTo>
                  <a:pt x="3616706" y="8582596"/>
                </a:lnTo>
                <a:lnTo>
                  <a:pt x="3638829" y="8633396"/>
                </a:lnTo>
                <a:lnTo>
                  <a:pt x="3659987" y="8684196"/>
                </a:lnTo>
                <a:lnTo>
                  <a:pt x="3680193" y="8734996"/>
                </a:lnTo>
                <a:lnTo>
                  <a:pt x="3699408" y="8773096"/>
                </a:lnTo>
                <a:lnTo>
                  <a:pt x="3717633" y="8823896"/>
                </a:lnTo>
                <a:lnTo>
                  <a:pt x="3734854" y="8874696"/>
                </a:lnTo>
                <a:lnTo>
                  <a:pt x="3751059" y="8925496"/>
                </a:lnTo>
                <a:lnTo>
                  <a:pt x="3766235" y="8976296"/>
                </a:lnTo>
                <a:lnTo>
                  <a:pt x="3780371" y="9014396"/>
                </a:lnTo>
                <a:lnTo>
                  <a:pt x="3793452" y="9065196"/>
                </a:lnTo>
                <a:lnTo>
                  <a:pt x="3805478" y="9115996"/>
                </a:lnTo>
                <a:lnTo>
                  <a:pt x="3816426" y="9154096"/>
                </a:lnTo>
                <a:lnTo>
                  <a:pt x="3826281" y="9204896"/>
                </a:lnTo>
                <a:lnTo>
                  <a:pt x="3836543" y="9255696"/>
                </a:lnTo>
                <a:lnTo>
                  <a:pt x="3845788" y="9306496"/>
                </a:lnTo>
                <a:lnTo>
                  <a:pt x="3854056" y="9357296"/>
                </a:lnTo>
                <a:lnTo>
                  <a:pt x="3861397" y="9408096"/>
                </a:lnTo>
                <a:lnTo>
                  <a:pt x="3865372" y="9433496"/>
                </a:lnTo>
                <a:lnTo>
                  <a:pt x="3974325" y="9433496"/>
                </a:lnTo>
                <a:close/>
              </a:path>
              <a:path w="17258665" h="9433560">
                <a:moveTo>
                  <a:pt x="4200855" y="5590184"/>
                </a:moveTo>
                <a:lnTo>
                  <a:pt x="4189565" y="5588559"/>
                </a:lnTo>
                <a:lnTo>
                  <a:pt x="4178249" y="5586641"/>
                </a:lnTo>
                <a:lnTo>
                  <a:pt x="4167149" y="5585612"/>
                </a:lnTo>
                <a:lnTo>
                  <a:pt x="4156519" y="5586654"/>
                </a:lnTo>
                <a:lnTo>
                  <a:pt x="4142854" y="5590959"/>
                </a:lnTo>
                <a:lnTo>
                  <a:pt x="4129608" y="5596890"/>
                </a:lnTo>
                <a:lnTo>
                  <a:pt x="4116463" y="5603418"/>
                </a:lnTo>
                <a:lnTo>
                  <a:pt x="4103154" y="5609501"/>
                </a:lnTo>
                <a:lnTo>
                  <a:pt x="3986733" y="5656618"/>
                </a:lnTo>
                <a:lnTo>
                  <a:pt x="3986733" y="5717260"/>
                </a:lnTo>
                <a:lnTo>
                  <a:pt x="3861358" y="5808002"/>
                </a:lnTo>
                <a:lnTo>
                  <a:pt x="3525634" y="6050686"/>
                </a:lnTo>
                <a:lnTo>
                  <a:pt x="3356470" y="6173025"/>
                </a:lnTo>
                <a:lnTo>
                  <a:pt x="3285960" y="5989574"/>
                </a:lnTo>
                <a:lnTo>
                  <a:pt x="3982707" y="5712168"/>
                </a:lnTo>
                <a:lnTo>
                  <a:pt x="3986733" y="5717260"/>
                </a:lnTo>
                <a:lnTo>
                  <a:pt x="3986733" y="5656618"/>
                </a:lnTo>
                <a:lnTo>
                  <a:pt x="3865816" y="5705538"/>
                </a:lnTo>
                <a:lnTo>
                  <a:pt x="3675964" y="5782488"/>
                </a:lnTo>
                <a:lnTo>
                  <a:pt x="3486175" y="5859551"/>
                </a:lnTo>
                <a:lnTo>
                  <a:pt x="3296475" y="5936704"/>
                </a:lnTo>
                <a:lnTo>
                  <a:pt x="3261055" y="5955017"/>
                </a:lnTo>
                <a:lnTo>
                  <a:pt x="3240963" y="6005588"/>
                </a:lnTo>
                <a:lnTo>
                  <a:pt x="3252178" y="6046444"/>
                </a:lnTo>
                <a:lnTo>
                  <a:pt x="3287064" y="6145809"/>
                </a:lnTo>
                <a:lnTo>
                  <a:pt x="3329140" y="6225413"/>
                </a:lnTo>
                <a:lnTo>
                  <a:pt x="3341801" y="6222708"/>
                </a:lnTo>
                <a:lnTo>
                  <a:pt x="3354679" y="6220345"/>
                </a:lnTo>
                <a:lnTo>
                  <a:pt x="3418217" y="6183376"/>
                </a:lnTo>
                <a:lnTo>
                  <a:pt x="3458680" y="6154966"/>
                </a:lnTo>
                <a:lnTo>
                  <a:pt x="3499104" y="6126518"/>
                </a:lnTo>
                <a:lnTo>
                  <a:pt x="3539515" y="6098057"/>
                </a:lnTo>
                <a:lnTo>
                  <a:pt x="3579901" y="6069558"/>
                </a:lnTo>
                <a:lnTo>
                  <a:pt x="3620262" y="6041021"/>
                </a:lnTo>
                <a:lnTo>
                  <a:pt x="3660597" y="6012459"/>
                </a:lnTo>
                <a:lnTo>
                  <a:pt x="3700919" y="5983859"/>
                </a:lnTo>
                <a:lnTo>
                  <a:pt x="3741204" y="5955220"/>
                </a:lnTo>
                <a:lnTo>
                  <a:pt x="3781475" y="5926544"/>
                </a:lnTo>
                <a:lnTo>
                  <a:pt x="3821722" y="5897816"/>
                </a:lnTo>
                <a:lnTo>
                  <a:pt x="3861930" y="5869063"/>
                </a:lnTo>
                <a:lnTo>
                  <a:pt x="3902125" y="5840260"/>
                </a:lnTo>
                <a:lnTo>
                  <a:pt x="3942461" y="5811126"/>
                </a:lnTo>
                <a:lnTo>
                  <a:pt x="3982631" y="5781814"/>
                </a:lnTo>
                <a:lnTo>
                  <a:pt x="4022661" y="5752300"/>
                </a:lnTo>
                <a:lnTo>
                  <a:pt x="4062565" y="5722632"/>
                </a:lnTo>
                <a:lnTo>
                  <a:pt x="4102354" y="5692787"/>
                </a:lnTo>
                <a:lnTo>
                  <a:pt x="4142041" y="5662803"/>
                </a:lnTo>
                <a:lnTo>
                  <a:pt x="4181652" y="5632691"/>
                </a:lnTo>
                <a:lnTo>
                  <a:pt x="4196753" y="5601779"/>
                </a:lnTo>
                <a:lnTo>
                  <a:pt x="4200855" y="5590184"/>
                </a:lnTo>
                <a:close/>
              </a:path>
              <a:path w="17258665" h="9433560">
                <a:moveTo>
                  <a:pt x="4202633" y="5314556"/>
                </a:moveTo>
                <a:lnTo>
                  <a:pt x="4196918" y="5307241"/>
                </a:lnTo>
                <a:lnTo>
                  <a:pt x="4191304" y="5299557"/>
                </a:lnTo>
                <a:lnTo>
                  <a:pt x="4185323" y="5292890"/>
                </a:lnTo>
                <a:lnTo>
                  <a:pt x="4178490" y="5288572"/>
                </a:lnTo>
                <a:lnTo>
                  <a:pt x="4163707" y="5284419"/>
                </a:lnTo>
                <a:lnTo>
                  <a:pt x="4148391" y="5281727"/>
                </a:lnTo>
                <a:lnTo>
                  <a:pt x="4132846" y="5279504"/>
                </a:lnTo>
                <a:lnTo>
                  <a:pt x="4117454" y="5276723"/>
                </a:lnTo>
                <a:lnTo>
                  <a:pt x="3923398" y="5234102"/>
                </a:lnTo>
                <a:lnTo>
                  <a:pt x="3923398" y="5282565"/>
                </a:lnTo>
                <a:lnTo>
                  <a:pt x="3920121" y="5292052"/>
                </a:lnTo>
                <a:lnTo>
                  <a:pt x="3204883" y="5331777"/>
                </a:lnTo>
                <a:lnTo>
                  <a:pt x="3226651" y="5244782"/>
                </a:lnTo>
                <a:lnTo>
                  <a:pt x="3237801" y="5202250"/>
                </a:lnTo>
                <a:lnTo>
                  <a:pt x="3249917" y="5160213"/>
                </a:lnTo>
                <a:lnTo>
                  <a:pt x="3285248" y="5143678"/>
                </a:lnTo>
                <a:lnTo>
                  <a:pt x="3334410" y="5154155"/>
                </a:lnTo>
                <a:lnTo>
                  <a:pt x="3923398" y="5282565"/>
                </a:lnTo>
                <a:lnTo>
                  <a:pt x="3923398" y="5234102"/>
                </a:lnTo>
                <a:lnTo>
                  <a:pt x="3281972" y="5093538"/>
                </a:lnTo>
                <a:lnTo>
                  <a:pt x="3253003" y="5090528"/>
                </a:lnTo>
                <a:lnTo>
                  <a:pt x="3243440" y="5089868"/>
                </a:lnTo>
                <a:lnTo>
                  <a:pt x="3237674" y="5096129"/>
                </a:lnTo>
                <a:lnTo>
                  <a:pt x="3231946" y="5099964"/>
                </a:lnTo>
                <a:lnTo>
                  <a:pt x="3230168" y="5105171"/>
                </a:lnTo>
                <a:lnTo>
                  <a:pt x="3213684" y="5148872"/>
                </a:lnTo>
                <a:lnTo>
                  <a:pt x="3196742" y="5192509"/>
                </a:lnTo>
                <a:lnTo>
                  <a:pt x="3181642" y="5236476"/>
                </a:lnTo>
                <a:lnTo>
                  <a:pt x="3173031" y="5271516"/>
                </a:lnTo>
                <a:lnTo>
                  <a:pt x="3170656" y="5281180"/>
                </a:lnTo>
                <a:lnTo>
                  <a:pt x="3164090" y="5335714"/>
                </a:lnTo>
                <a:lnTo>
                  <a:pt x="3173222" y="5364810"/>
                </a:lnTo>
                <a:lnTo>
                  <a:pt x="3203206" y="5375668"/>
                </a:lnTo>
                <a:lnTo>
                  <a:pt x="3259239" y="5375465"/>
                </a:lnTo>
                <a:lnTo>
                  <a:pt x="4061396" y="5338965"/>
                </a:lnTo>
                <a:lnTo>
                  <a:pt x="4090390" y="5337924"/>
                </a:lnTo>
                <a:lnTo>
                  <a:pt x="4148378" y="5335867"/>
                </a:lnTo>
                <a:lnTo>
                  <a:pt x="4190174" y="5326481"/>
                </a:lnTo>
                <a:lnTo>
                  <a:pt x="4196384" y="5320347"/>
                </a:lnTo>
                <a:lnTo>
                  <a:pt x="4202633" y="5314556"/>
                </a:lnTo>
                <a:close/>
              </a:path>
              <a:path w="17258665" h="9433560">
                <a:moveTo>
                  <a:pt x="4465510" y="5984443"/>
                </a:moveTo>
                <a:lnTo>
                  <a:pt x="4440821" y="5955271"/>
                </a:lnTo>
                <a:lnTo>
                  <a:pt x="4432401" y="5955855"/>
                </a:lnTo>
                <a:lnTo>
                  <a:pt x="4425023" y="5956173"/>
                </a:lnTo>
                <a:lnTo>
                  <a:pt x="4327410" y="6051791"/>
                </a:lnTo>
                <a:lnTo>
                  <a:pt x="4327410" y="6156617"/>
                </a:lnTo>
                <a:lnTo>
                  <a:pt x="3861892" y="6827533"/>
                </a:lnTo>
                <a:lnTo>
                  <a:pt x="3742956" y="6712686"/>
                </a:lnTo>
                <a:lnTo>
                  <a:pt x="4314685" y="6145161"/>
                </a:lnTo>
                <a:lnTo>
                  <a:pt x="4327410" y="6156617"/>
                </a:lnTo>
                <a:lnTo>
                  <a:pt x="4327410" y="6051791"/>
                </a:lnTo>
                <a:lnTo>
                  <a:pt x="4290911" y="6087542"/>
                </a:lnTo>
                <a:lnTo>
                  <a:pt x="3964317" y="6407328"/>
                </a:lnTo>
                <a:lnTo>
                  <a:pt x="3818064" y="6550114"/>
                </a:lnTo>
                <a:lnTo>
                  <a:pt x="3711740" y="6653619"/>
                </a:lnTo>
                <a:lnTo>
                  <a:pt x="3708222" y="6657035"/>
                </a:lnTo>
                <a:lnTo>
                  <a:pt x="3691547" y="6676872"/>
                </a:lnTo>
                <a:lnTo>
                  <a:pt x="3683419" y="6696634"/>
                </a:lnTo>
                <a:lnTo>
                  <a:pt x="3685273" y="6716763"/>
                </a:lnTo>
                <a:lnTo>
                  <a:pt x="3698519" y="6737769"/>
                </a:lnTo>
                <a:lnTo>
                  <a:pt x="3731488" y="6774154"/>
                </a:lnTo>
                <a:lnTo>
                  <a:pt x="3764902" y="6810045"/>
                </a:lnTo>
                <a:lnTo>
                  <a:pt x="3798824" y="6845376"/>
                </a:lnTo>
                <a:lnTo>
                  <a:pt x="3833291" y="6880060"/>
                </a:lnTo>
                <a:lnTo>
                  <a:pt x="3848684" y="6889623"/>
                </a:lnTo>
                <a:lnTo>
                  <a:pt x="3863162" y="6888988"/>
                </a:lnTo>
                <a:lnTo>
                  <a:pt x="3920286" y="6826859"/>
                </a:lnTo>
                <a:lnTo>
                  <a:pt x="3951313" y="6786372"/>
                </a:lnTo>
                <a:lnTo>
                  <a:pt x="3982072" y="6745694"/>
                </a:lnTo>
                <a:lnTo>
                  <a:pt x="4012565" y="6704825"/>
                </a:lnTo>
                <a:lnTo>
                  <a:pt x="4042765" y="6663766"/>
                </a:lnTo>
                <a:lnTo>
                  <a:pt x="4072674" y="6622516"/>
                </a:lnTo>
                <a:lnTo>
                  <a:pt x="4102290" y="6581064"/>
                </a:lnTo>
                <a:lnTo>
                  <a:pt x="4131602" y="6539408"/>
                </a:lnTo>
                <a:lnTo>
                  <a:pt x="4160609" y="6497548"/>
                </a:lnTo>
                <a:lnTo>
                  <a:pt x="4189298" y="6455461"/>
                </a:lnTo>
                <a:lnTo>
                  <a:pt x="4217670" y="6413157"/>
                </a:lnTo>
                <a:lnTo>
                  <a:pt x="4245711" y="6370625"/>
                </a:lnTo>
                <a:lnTo>
                  <a:pt x="4273410" y="6327876"/>
                </a:lnTo>
                <a:lnTo>
                  <a:pt x="4300766" y="6284874"/>
                </a:lnTo>
                <a:lnTo>
                  <a:pt x="4327779" y="6241643"/>
                </a:lnTo>
                <a:lnTo>
                  <a:pt x="4354423" y="6198171"/>
                </a:lnTo>
                <a:lnTo>
                  <a:pt x="4380712" y="6154445"/>
                </a:lnTo>
                <a:lnTo>
                  <a:pt x="4406633" y="6110465"/>
                </a:lnTo>
                <a:lnTo>
                  <a:pt x="4432173" y="6066231"/>
                </a:lnTo>
                <a:lnTo>
                  <a:pt x="4450423" y="6030442"/>
                </a:lnTo>
                <a:lnTo>
                  <a:pt x="4464736" y="5992901"/>
                </a:lnTo>
                <a:lnTo>
                  <a:pt x="4465510" y="5984443"/>
                </a:lnTo>
                <a:close/>
              </a:path>
              <a:path w="17258665" h="9433560">
                <a:moveTo>
                  <a:pt x="11358461" y="723900"/>
                </a:moveTo>
                <a:lnTo>
                  <a:pt x="11345037" y="697026"/>
                </a:lnTo>
                <a:lnTo>
                  <a:pt x="11326711" y="682104"/>
                </a:lnTo>
                <a:lnTo>
                  <a:pt x="11305134" y="676884"/>
                </a:lnTo>
                <a:lnTo>
                  <a:pt x="10819232" y="775614"/>
                </a:lnTo>
                <a:lnTo>
                  <a:pt x="10471340" y="803186"/>
                </a:lnTo>
                <a:lnTo>
                  <a:pt x="10419156" y="792848"/>
                </a:lnTo>
                <a:lnTo>
                  <a:pt x="11247133" y="237858"/>
                </a:lnTo>
                <a:lnTo>
                  <a:pt x="11213871" y="218465"/>
                </a:lnTo>
                <a:lnTo>
                  <a:pt x="11181906" y="214591"/>
                </a:lnTo>
                <a:lnTo>
                  <a:pt x="11151248" y="222338"/>
                </a:lnTo>
                <a:lnTo>
                  <a:pt x="11121898" y="237858"/>
                </a:lnTo>
                <a:lnTo>
                  <a:pt x="10283038" y="794626"/>
                </a:lnTo>
                <a:lnTo>
                  <a:pt x="10224338" y="813523"/>
                </a:lnTo>
                <a:lnTo>
                  <a:pt x="10269233" y="36842"/>
                </a:lnTo>
                <a:lnTo>
                  <a:pt x="10261727" y="18097"/>
                </a:lnTo>
                <a:lnTo>
                  <a:pt x="10245103" y="5816"/>
                </a:lnTo>
                <a:lnTo>
                  <a:pt x="10217379" y="0"/>
                </a:lnTo>
                <a:lnTo>
                  <a:pt x="10202481" y="52095"/>
                </a:lnTo>
                <a:lnTo>
                  <a:pt x="10196779" y="104851"/>
                </a:lnTo>
                <a:lnTo>
                  <a:pt x="10196220" y="211683"/>
                </a:lnTo>
                <a:lnTo>
                  <a:pt x="10137356" y="806640"/>
                </a:lnTo>
                <a:lnTo>
                  <a:pt x="9507677" y="834212"/>
                </a:lnTo>
                <a:lnTo>
                  <a:pt x="9469412" y="854900"/>
                </a:lnTo>
                <a:lnTo>
                  <a:pt x="9472892" y="879030"/>
                </a:lnTo>
                <a:lnTo>
                  <a:pt x="10119970" y="868680"/>
                </a:lnTo>
                <a:lnTo>
                  <a:pt x="10130396" y="899706"/>
                </a:lnTo>
                <a:lnTo>
                  <a:pt x="10099091" y="925131"/>
                </a:lnTo>
                <a:lnTo>
                  <a:pt x="9107868" y="1494929"/>
                </a:lnTo>
                <a:lnTo>
                  <a:pt x="9062377" y="1547774"/>
                </a:lnTo>
                <a:lnTo>
                  <a:pt x="9101734" y="1567154"/>
                </a:lnTo>
                <a:lnTo>
                  <a:pt x="9137167" y="1571040"/>
                </a:lnTo>
                <a:lnTo>
                  <a:pt x="9170010" y="1563281"/>
                </a:lnTo>
                <a:lnTo>
                  <a:pt x="10084308" y="1031557"/>
                </a:lnTo>
                <a:lnTo>
                  <a:pt x="10119970" y="1020356"/>
                </a:lnTo>
                <a:lnTo>
                  <a:pt x="10110394" y="1103947"/>
                </a:lnTo>
                <a:lnTo>
                  <a:pt x="10102571" y="1513293"/>
                </a:lnTo>
                <a:lnTo>
                  <a:pt x="10115182" y="1544320"/>
                </a:lnTo>
                <a:lnTo>
                  <a:pt x="10140836" y="1565008"/>
                </a:lnTo>
                <a:lnTo>
                  <a:pt x="10160838" y="1564792"/>
                </a:lnTo>
                <a:lnTo>
                  <a:pt x="10178237" y="1555521"/>
                </a:lnTo>
                <a:lnTo>
                  <a:pt x="10191712" y="1539798"/>
                </a:lnTo>
                <a:lnTo>
                  <a:pt x="10199980" y="1520190"/>
                </a:lnTo>
                <a:lnTo>
                  <a:pt x="10203891" y="1489595"/>
                </a:lnTo>
                <a:lnTo>
                  <a:pt x="10189604" y="1414411"/>
                </a:lnTo>
                <a:lnTo>
                  <a:pt x="10186225" y="1367878"/>
                </a:lnTo>
                <a:lnTo>
                  <a:pt x="10206939" y="947966"/>
                </a:lnTo>
                <a:lnTo>
                  <a:pt x="10246512" y="911567"/>
                </a:lnTo>
                <a:lnTo>
                  <a:pt x="10289769" y="887577"/>
                </a:lnTo>
                <a:lnTo>
                  <a:pt x="10336187" y="873506"/>
                </a:lnTo>
                <a:lnTo>
                  <a:pt x="10385285" y="866889"/>
                </a:lnTo>
                <a:lnTo>
                  <a:pt x="10979252" y="834212"/>
                </a:lnTo>
                <a:lnTo>
                  <a:pt x="11292357" y="751484"/>
                </a:lnTo>
                <a:lnTo>
                  <a:pt x="11358461" y="723900"/>
                </a:lnTo>
                <a:close/>
              </a:path>
              <a:path w="17258665" h="9433560">
                <a:moveTo>
                  <a:pt x="12170105" y="1919363"/>
                </a:moveTo>
                <a:lnTo>
                  <a:pt x="12169508" y="1899145"/>
                </a:lnTo>
                <a:lnTo>
                  <a:pt x="12157583" y="1877364"/>
                </a:lnTo>
                <a:lnTo>
                  <a:pt x="12126913" y="1839023"/>
                </a:lnTo>
                <a:lnTo>
                  <a:pt x="12111673" y="1820494"/>
                </a:lnTo>
                <a:lnTo>
                  <a:pt x="12111673" y="1899666"/>
                </a:lnTo>
                <a:lnTo>
                  <a:pt x="11506073" y="2430881"/>
                </a:lnTo>
                <a:lnTo>
                  <a:pt x="11494072" y="2418664"/>
                </a:lnTo>
                <a:lnTo>
                  <a:pt x="12000040" y="1777707"/>
                </a:lnTo>
                <a:lnTo>
                  <a:pt x="12111673" y="1899666"/>
                </a:lnTo>
                <a:lnTo>
                  <a:pt x="12111673" y="1820494"/>
                </a:lnTo>
                <a:lnTo>
                  <a:pt x="12064098" y="1763776"/>
                </a:lnTo>
                <a:lnTo>
                  <a:pt x="12031828" y="1727034"/>
                </a:lnTo>
                <a:lnTo>
                  <a:pt x="12002567" y="1716290"/>
                </a:lnTo>
                <a:lnTo>
                  <a:pt x="11988597" y="1723758"/>
                </a:lnTo>
                <a:lnTo>
                  <a:pt x="11941721" y="1774774"/>
                </a:lnTo>
                <a:lnTo>
                  <a:pt x="11908257" y="1813280"/>
                </a:lnTo>
                <a:lnTo>
                  <a:pt x="11875046" y="1851990"/>
                </a:lnTo>
                <a:lnTo>
                  <a:pt x="11842102" y="1890890"/>
                </a:lnTo>
                <a:lnTo>
                  <a:pt x="11809425" y="1930006"/>
                </a:lnTo>
                <a:lnTo>
                  <a:pt x="11777028" y="1969338"/>
                </a:lnTo>
                <a:lnTo>
                  <a:pt x="11744909" y="2008886"/>
                </a:lnTo>
                <a:lnTo>
                  <a:pt x="11713083" y="2048662"/>
                </a:lnTo>
                <a:lnTo>
                  <a:pt x="11681562" y="2088667"/>
                </a:lnTo>
                <a:lnTo>
                  <a:pt x="11650332" y="2128901"/>
                </a:lnTo>
                <a:lnTo>
                  <a:pt x="11619408" y="2169376"/>
                </a:lnTo>
                <a:lnTo>
                  <a:pt x="11588801" y="2210092"/>
                </a:lnTo>
                <a:lnTo>
                  <a:pt x="11558524" y="2251062"/>
                </a:lnTo>
                <a:lnTo>
                  <a:pt x="11528565" y="2292286"/>
                </a:lnTo>
                <a:lnTo>
                  <a:pt x="11498948" y="2333777"/>
                </a:lnTo>
                <a:lnTo>
                  <a:pt x="11469662" y="2375522"/>
                </a:lnTo>
                <a:lnTo>
                  <a:pt x="11440732" y="2417546"/>
                </a:lnTo>
                <a:lnTo>
                  <a:pt x="11412157" y="2459850"/>
                </a:lnTo>
                <a:lnTo>
                  <a:pt x="11383937" y="2502433"/>
                </a:lnTo>
                <a:lnTo>
                  <a:pt x="11363516" y="2537028"/>
                </a:lnTo>
                <a:lnTo>
                  <a:pt x="11346917" y="2573617"/>
                </a:lnTo>
                <a:lnTo>
                  <a:pt x="11345621" y="2582011"/>
                </a:lnTo>
                <a:lnTo>
                  <a:pt x="11346904" y="2591651"/>
                </a:lnTo>
                <a:lnTo>
                  <a:pt x="11350193" y="2601036"/>
                </a:lnTo>
                <a:lnTo>
                  <a:pt x="11354956" y="2608605"/>
                </a:lnTo>
                <a:lnTo>
                  <a:pt x="11360620" y="2611717"/>
                </a:lnTo>
                <a:lnTo>
                  <a:pt x="11368469" y="2612644"/>
                </a:lnTo>
                <a:lnTo>
                  <a:pt x="11376901" y="2612580"/>
                </a:lnTo>
                <a:lnTo>
                  <a:pt x="11384293" y="2612720"/>
                </a:lnTo>
                <a:lnTo>
                  <a:pt x="11526253" y="2489860"/>
                </a:lnTo>
                <a:lnTo>
                  <a:pt x="11871922" y="2190800"/>
                </a:lnTo>
                <a:lnTo>
                  <a:pt x="12026697" y="2057298"/>
                </a:lnTo>
                <a:lnTo>
                  <a:pt x="12139193" y="1960549"/>
                </a:lnTo>
                <a:lnTo>
                  <a:pt x="12142915" y="1957349"/>
                </a:lnTo>
                <a:lnTo>
                  <a:pt x="12160783" y="1938578"/>
                </a:lnTo>
                <a:lnTo>
                  <a:pt x="12170105" y="1919363"/>
                </a:lnTo>
                <a:close/>
              </a:path>
              <a:path w="17258665" h="9433560">
                <a:moveTo>
                  <a:pt x="12569139" y="2636367"/>
                </a:moveTo>
                <a:lnTo>
                  <a:pt x="12560465" y="2594902"/>
                </a:lnTo>
                <a:lnTo>
                  <a:pt x="12531763" y="2493556"/>
                </a:lnTo>
                <a:lnTo>
                  <a:pt x="12523241" y="2474709"/>
                </a:lnTo>
                <a:lnTo>
                  <a:pt x="12523241" y="2649575"/>
                </a:lnTo>
                <a:lnTo>
                  <a:pt x="11810733" y="2883509"/>
                </a:lnTo>
                <a:lnTo>
                  <a:pt x="11807025" y="2878188"/>
                </a:lnTo>
                <a:lnTo>
                  <a:pt x="11937746" y="2795346"/>
                </a:lnTo>
                <a:lnTo>
                  <a:pt x="12287796" y="2573820"/>
                </a:lnTo>
                <a:lnTo>
                  <a:pt x="12464161" y="2462123"/>
                </a:lnTo>
                <a:lnTo>
                  <a:pt x="12523241" y="2649575"/>
                </a:lnTo>
                <a:lnTo>
                  <a:pt x="12523241" y="2474709"/>
                </a:lnTo>
                <a:lnTo>
                  <a:pt x="12494679" y="2411514"/>
                </a:lnTo>
                <a:lnTo>
                  <a:pt x="12481878" y="2413444"/>
                </a:lnTo>
                <a:lnTo>
                  <a:pt x="12468873" y="2415006"/>
                </a:lnTo>
                <a:lnTo>
                  <a:pt x="12403176" y="2447988"/>
                </a:lnTo>
                <a:lnTo>
                  <a:pt x="12361050" y="2473858"/>
                </a:lnTo>
                <a:lnTo>
                  <a:pt x="12318937" y="2499753"/>
                </a:lnTo>
                <a:lnTo>
                  <a:pt x="12276849" y="2525674"/>
                </a:lnTo>
                <a:lnTo>
                  <a:pt x="12234786" y="2551633"/>
                </a:lnTo>
                <a:lnTo>
                  <a:pt x="12192749" y="2577617"/>
                </a:lnTo>
                <a:lnTo>
                  <a:pt x="12150725" y="2603652"/>
                </a:lnTo>
                <a:lnTo>
                  <a:pt x="12108726" y="2629712"/>
                </a:lnTo>
                <a:lnTo>
                  <a:pt x="12066740" y="2655811"/>
                </a:lnTo>
                <a:lnTo>
                  <a:pt x="12024792" y="2681960"/>
                </a:lnTo>
                <a:lnTo>
                  <a:pt x="11982856" y="2708135"/>
                </a:lnTo>
                <a:lnTo>
                  <a:pt x="11940934" y="2734360"/>
                </a:lnTo>
                <a:lnTo>
                  <a:pt x="11899049" y="2760637"/>
                </a:lnTo>
                <a:lnTo>
                  <a:pt x="11856999" y="2787231"/>
                </a:lnTo>
                <a:lnTo>
                  <a:pt x="11815089" y="2814015"/>
                </a:lnTo>
                <a:lnTo>
                  <a:pt x="11773319" y="2841002"/>
                </a:lnTo>
                <a:lnTo>
                  <a:pt x="11731663" y="2868155"/>
                </a:lnTo>
                <a:lnTo>
                  <a:pt x="11690109" y="2895485"/>
                </a:lnTo>
                <a:lnTo>
                  <a:pt x="11648656" y="2922968"/>
                </a:lnTo>
                <a:lnTo>
                  <a:pt x="11607267" y="2950591"/>
                </a:lnTo>
                <a:lnTo>
                  <a:pt x="11590287" y="2980512"/>
                </a:lnTo>
                <a:lnTo>
                  <a:pt x="11585473" y="2991828"/>
                </a:lnTo>
                <a:lnTo>
                  <a:pt x="11596637" y="2994152"/>
                </a:lnTo>
                <a:lnTo>
                  <a:pt x="11607825" y="2996768"/>
                </a:lnTo>
                <a:lnTo>
                  <a:pt x="11618836" y="2998470"/>
                </a:lnTo>
                <a:lnTo>
                  <a:pt x="11629517" y="2998089"/>
                </a:lnTo>
                <a:lnTo>
                  <a:pt x="11643411" y="2994622"/>
                </a:lnTo>
                <a:lnTo>
                  <a:pt x="11657000" y="2989516"/>
                </a:lnTo>
                <a:lnTo>
                  <a:pt x="11670525" y="2983827"/>
                </a:lnTo>
                <a:lnTo>
                  <a:pt x="11684178" y="2978569"/>
                </a:lnTo>
                <a:lnTo>
                  <a:pt x="11830304" y="2929686"/>
                </a:lnTo>
                <a:lnTo>
                  <a:pt x="11926989" y="2897340"/>
                </a:lnTo>
                <a:lnTo>
                  <a:pt x="12121223" y="2832227"/>
                </a:lnTo>
                <a:lnTo>
                  <a:pt x="12315393" y="2767012"/>
                </a:lnTo>
                <a:lnTo>
                  <a:pt x="12509487" y="2701696"/>
                </a:lnTo>
                <a:lnTo>
                  <a:pt x="12545962" y="2685605"/>
                </a:lnTo>
                <a:lnTo>
                  <a:pt x="12558941" y="2671762"/>
                </a:lnTo>
                <a:lnTo>
                  <a:pt x="12565075" y="2665222"/>
                </a:lnTo>
                <a:lnTo>
                  <a:pt x="12569139" y="2636367"/>
                </a:lnTo>
                <a:close/>
              </a:path>
              <a:path w="17258665" h="9433560">
                <a:moveTo>
                  <a:pt x="12604585" y="3309721"/>
                </a:moveTo>
                <a:lnTo>
                  <a:pt x="12597270" y="3280118"/>
                </a:lnTo>
                <a:lnTo>
                  <a:pt x="12568009" y="3267430"/>
                </a:lnTo>
                <a:lnTo>
                  <a:pt x="12563627" y="3267176"/>
                </a:lnTo>
                <a:lnTo>
                  <a:pt x="12563627" y="3311131"/>
                </a:lnTo>
                <a:lnTo>
                  <a:pt x="12536538" y="3396615"/>
                </a:lnTo>
                <a:lnTo>
                  <a:pt x="12522784" y="3438385"/>
                </a:lnTo>
                <a:lnTo>
                  <a:pt x="12508103" y="3479596"/>
                </a:lnTo>
                <a:lnTo>
                  <a:pt x="12481458" y="3494163"/>
                </a:lnTo>
                <a:lnTo>
                  <a:pt x="12471819" y="3493922"/>
                </a:lnTo>
                <a:lnTo>
                  <a:pt x="12423407" y="3480435"/>
                </a:lnTo>
                <a:lnTo>
                  <a:pt x="11843449" y="3315970"/>
                </a:lnTo>
                <a:lnTo>
                  <a:pt x="11847297" y="3306711"/>
                </a:lnTo>
                <a:lnTo>
                  <a:pt x="12563627" y="3311131"/>
                </a:lnTo>
                <a:lnTo>
                  <a:pt x="12563627" y="3267176"/>
                </a:lnTo>
                <a:lnTo>
                  <a:pt x="12512065" y="3264179"/>
                </a:lnTo>
                <a:lnTo>
                  <a:pt x="11709184" y="3251174"/>
                </a:lnTo>
                <a:lnTo>
                  <a:pt x="11680190" y="3250412"/>
                </a:lnTo>
                <a:lnTo>
                  <a:pt x="11651183" y="3249498"/>
                </a:lnTo>
                <a:lnTo>
                  <a:pt x="11622176" y="3248901"/>
                </a:lnTo>
                <a:lnTo>
                  <a:pt x="11593195" y="3249155"/>
                </a:lnTo>
                <a:lnTo>
                  <a:pt x="11586502" y="3251098"/>
                </a:lnTo>
                <a:lnTo>
                  <a:pt x="11579885" y="3255695"/>
                </a:lnTo>
                <a:lnTo>
                  <a:pt x="11573307" y="3261436"/>
                </a:lnTo>
                <a:lnTo>
                  <a:pt x="11566716" y="3266833"/>
                </a:lnTo>
                <a:lnTo>
                  <a:pt x="11571973" y="3274491"/>
                </a:lnTo>
                <a:lnTo>
                  <a:pt x="11577104" y="3282492"/>
                </a:lnTo>
                <a:lnTo>
                  <a:pt x="11582654" y="3289528"/>
                </a:lnTo>
                <a:lnTo>
                  <a:pt x="11589220" y="3294253"/>
                </a:lnTo>
                <a:lnTo>
                  <a:pt x="11603711" y="3299307"/>
                </a:lnTo>
                <a:lnTo>
                  <a:pt x="11618836" y="3302939"/>
                </a:lnTo>
                <a:lnTo>
                  <a:pt x="11634203" y="3306114"/>
                </a:lnTo>
                <a:lnTo>
                  <a:pt x="11649405" y="3309836"/>
                </a:lnTo>
                <a:lnTo>
                  <a:pt x="11869001" y="3372497"/>
                </a:lnTo>
                <a:lnTo>
                  <a:pt x="12471997" y="3544163"/>
                </a:lnTo>
                <a:lnTo>
                  <a:pt x="12500724" y="3548964"/>
                </a:lnTo>
                <a:lnTo>
                  <a:pt x="12510224" y="3550208"/>
                </a:lnTo>
                <a:lnTo>
                  <a:pt x="12516383" y="3544316"/>
                </a:lnTo>
                <a:lnTo>
                  <a:pt x="12522327" y="3540849"/>
                </a:lnTo>
                <a:lnTo>
                  <a:pt x="12524423" y="3535756"/>
                </a:lnTo>
                <a:lnTo>
                  <a:pt x="12543561" y="3493147"/>
                </a:lnTo>
                <a:lnTo>
                  <a:pt x="12563170" y="3450640"/>
                </a:lnTo>
                <a:lnTo>
                  <a:pt x="12580950" y="3407676"/>
                </a:lnTo>
                <a:lnTo>
                  <a:pt x="12591707" y="3373234"/>
                </a:lnTo>
                <a:lnTo>
                  <a:pt x="12594666" y="3363734"/>
                </a:lnTo>
                <a:lnTo>
                  <a:pt x="12604585" y="3309721"/>
                </a:lnTo>
                <a:close/>
              </a:path>
              <a:path w="17258665" h="9433560">
                <a:moveTo>
                  <a:pt x="14927936" y="1387995"/>
                </a:moveTo>
                <a:lnTo>
                  <a:pt x="14921865" y="1377111"/>
                </a:lnTo>
                <a:lnTo>
                  <a:pt x="14902282" y="1340916"/>
                </a:lnTo>
                <a:lnTo>
                  <a:pt x="14880451" y="1300302"/>
                </a:lnTo>
                <a:lnTo>
                  <a:pt x="14832775" y="1212519"/>
                </a:lnTo>
                <a:lnTo>
                  <a:pt x="14807667" y="1167701"/>
                </a:lnTo>
                <a:lnTo>
                  <a:pt x="14781721" y="1123149"/>
                </a:lnTo>
                <a:lnTo>
                  <a:pt x="14755229" y="1079855"/>
                </a:lnTo>
                <a:lnTo>
                  <a:pt x="14728470" y="1038860"/>
                </a:lnTo>
                <a:lnTo>
                  <a:pt x="14701736" y="1001153"/>
                </a:lnTo>
                <a:lnTo>
                  <a:pt x="14675320" y="967765"/>
                </a:lnTo>
                <a:lnTo>
                  <a:pt x="14669745" y="961707"/>
                </a:lnTo>
                <a:lnTo>
                  <a:pt x="14649514" y="939711"/>
                </a:lnTo>
                <a:lnTo>
                  <a:pt x="14620342" y="914781"/>
                </a:lnTo>
                <a:lnTo>
                  <a:pt x="14591830" y="897902"/>
                </a:lnTo>
                <a:lnTo>
                  <a:pt x="14564665" y="889127"/>
                </a:lnTo>
                <a:lnTo>
                  <a:pt x="14539519" y="888555"/>
                </a:lnTo>
                <a:lnTo>
                  <a:pt x="14522831" y="892860"/>
                </a:lnTo>
                <a:lnTo>
                  <a:pt x="14490649" y="913561"/>
                </a:lnTo>
                <a:lnTo>
                  <a:pt x="14460982" y="952411"/>
                </a:lnTo>
                <a:lnTo>
                  <a:pt x="14432610" y="1010869"/>
                </a:lnTo>
                <a:lnTo>
                  <a:pt x="14403299" y="1093343"/>
                </a:lnTo>
                <a:lnTo>
                  <a:pt x="14387906" y="1144612"/>
                </a:lnTo>
                <a:lnTo>
                  <a:pt x="14372844" y="1198194"/>
                </a:lnTo>
                <a:lnTo>
                  <a:pt x="14357998" y="1252651"/>
                </a:lnTo>
                <a:lnTo>
                  <a:pt x="14343215" y="1306525"/>
                </a:lnTo>
                <a:lnTo>
                  <a:pt x="14328381" y="1358341"/>
                </a:lnTo>
                <a:lnTo>
                  <a:pt x="14313357" y="1406664"/>
                </a:lnTo>
                <a:lnTo>
                  <a:pt x="14298016" y="1450022"/>
                </a:lnTo>
                <a:lnTo>
                  <a:pt x="14295146" y="1457096"/>
                </a:lnTo>
                <a:lnTo>
                  <a:pt x="14292440" y="1464081"/>
                </a:lnTo>
                <a:lnTo>
                  <a:pt x="14289723" y="1470926"/>
                </a:lnTo>
                <a:lnTo>
                  <a:pt x="14286852" y="1477543"/>
                </a:lnTo>
                <a:lnTo>
                  <a:pt x="14278890" y="1479118"/>
                </a:lnTo>
                <a:lnTo>
                  <a:pt x="14270914" y="1483829"/>
                </a:lnTo>
                <a:lnTo>
                  <a:pt x="14249400" y="1520012"/>
                </a:lnTo>
                <a:lnTo>
                  <a:pt x="14239037" y="1551457"/>
                </a:lnTo>
                <a:lnTo>
                  <a:pt x="14239545" y="1563128"/>
                </a:lnTo>
                <a:lnTo>
                  <a:pt x="14261910" y="1590890"/>
                </a:lnTo>
                <a:lnTo>
                  <a:pt x="14313395" y="1575206"/>
                </a:lnTo>
                <a:lnTo>
                  <a:pt x="14346301" y="1529257"/>
                </a:lnTo>
                <a:lnTo>
                  <a:pt x="14377276" y="1456944"/>
                </a:lnTo>
                <a:lnTo>
                  <a:pt x="14392402" y="1411211"/>
                </a:lnTo>
                <a:lnTo>
                  <a:pt x="14407287" y="1361363"/>
                </a:lnTo>
                <a:lnTo>
                  <a:pt x="14422069" y="1308760"/>
                </a:lnTo>
                <a:lnTo>
                  <a:pt x="14436865" y="1254772"/>
                </a:lnTo>
                <a:lnTo>
                  <a:pt x="14451787" y="1200746"/>
                </a:lnTo>
                <a:lnTo>
                  <a:pt x="14466989" y="1148067"/>
                </a:lnTo>
                <a:lnTo>
                  <a:pt x="14481518" y="1101242"/>
                </a:lnTo>
                <a:lnTo>
                  <a:pt x="14496479" y="1058329"/>
                </a:lnTo>
                <a:lnTo>
                  <a:pt x="14512049" y="1020572"/>
                </a:lnTo>
                <a:lnTo>
                  <a:pt x="14533144" y="981367"/>
                </a:lnTo>
                <a:lnTo>
                  <a:pt x="14545894" y="966431"/>
                </a:lnTo>
                <a:lnTo>
                  <a:pt x="14547495" y="963282"/>
                </a:lnTo>
                <a:lnTo>
                  <a:pt x="14550682" y="962494"/>
                </a:lnTo>
                <a:lnTo>
                  <a:pt x="14557858" y="961707"/>
                </a:lnTo>
                <a:lnTo>
                  <a:pt x="14565033" y="966431"/>
                </a:lnTo>
                <a:lnTo>
                  <a:pt x="14572996" y="972718"/>
                </a:lnTo>
                <a:lnTo>
                  <a:pt x="14584972" y="981976"/>
                </a:lnTo>
                <a:lnTo>
                  <a:pt x="14621612" y="1020686"/>
                </a:lnTo>
                <a:lnTo>
                  <a:pt x="14650174" y="1057922"/>
                </a:lnTo>
                <a:lnTo>
                  <a:pt x="14679003" y="1100226"/>
                </a:lnTo>
                <a:lnTo>
                  <a:pt x="14707705" y="1146111"/>
                </a:lnTo>
                <a:lnTo>
                  <a:pt x="14735861" y="1194092"/>
                </a:lnTo>
                <a:lnTo>
                  <a:pt x="14763103" y="1242682"/>
                </a:lnTo>
                <a:lnTo>
                  <a:pt x="14788998" y="1290396"/>
                </a:lnTo>
                <a:lnTo>
                  <a:pt x="14822729" y="1353324"/>
                </a:lnTo>
                <a:lnTo>
                  <a:pt x="14852574" y="1408645"/>
                </a:lnTo>
                <a:lnTo>
                  <a:pt x="14853679" y="1410627"/>
                </a:lnTo>
                <a:lnTo>
                  <a:pt x="14927936" y="1387995"/>
                </a:lnTo>
                <a:close/>
              </a:path>
              <a:path w="17258665" h="9433560">
                <a:moveTo>
                  <a:pt x="15448166" y="1229525"/>
                </a:moveTo>
                <a:lnTo>
                  <a:pt x="15422436" y="1179550"/>
                </a:lnTo>
                <a:lnTo>
                  <a:pt x="15345232" y="1027963"/>
                </a:lnTo>
                <a:lnTo>
                  <a:pt x="15320607" y="980287"/>
                </a:lnTo>
                <a:lnTo>
                  <a:pt x="15297163" y="935863"/>
                </a:lnTo>
                <a:lnTo>
                  <a:pt x="15275255" y="895756"/>
                </a:lnTo>
                <a:lnTo>
                  <a:pt x="15255291" y="861072"/>
                </a:lnTo>
                <a:lnTo>
                  <a:pt x="15229866" y="822515"/>
                </a:lnTo>
                <a:lnTo>
                  <a:pt x="15200960" y="790600"/>
                </a:lnTo>
                <a:lnTo>
                  <a:pt x="15173186" y="780072"/>
                </a:lnTo>
                <a:lnTo>
                  <a:pt x="15166810" y="781646"/>
                </a:lnTo>
                <a:lnTo>
                  <a:pt x="15162022" y="783221"/>
                </a:lnTo>
                <a:lnTo>
                  <a:pt x="15150668" y="785583"/>
                </a:lnTo>
                <a:lnTo>
                  <a:pt x="15120468" y="815682"/>
                </a:lnTo>
                <a:lnTo>
                  <a:pt x="15114600" y="836764"/>
                </a:lnTo>
                <a:lnTo>
                  <a:pt x="15111832" y="846124"/>
                </a:lnTo>
                <a:lnTo>
                  <a:pt x="15095462" y="891057"/>
                </a:lnTo>
                <a:lnTo>
                  <a:pt x="15078825" y="936205"/>
                </a:lnTo>
                <a:lnTo>
                  <a:pt x="15062162" y="981583"/>
                </a:lnTo>
                <a:lnTo>
                  <a:pt x="15045754" y="1027176"/>
                </a:lnTo>
                <a:lnTo>
                  <a:pt x="15029815" y="1072984"/>
                </a:lnTo>
                <a:lnTo>
                  <a:pt x="15014626" y="1119022"/>
                </a:lnTo>
                <a:lnTo>
                  <a:pt x="15000415" y="1165288"/>
                </a:lnTo>
                <a:lnTo>
                  <a:pt x="14987448" y="1211770"/>
                </a:lnTo>
                <a:lnTo>
                  <a:pt x="14977415" y="1258176"/>
                </a:lnTo>
                <a:lnTo>
                  <a:pt x="14967966" y="1309370"/>
                </a:lnTo>
                <a:lnTo>
                  <a:pt x="14956104" y="1360716"/>
                </a:lnTo>
                <a:lnTo>
                  <a:pt x="14948345" y="1381785"/>
                </a:lnTo>
                <a:lnTo>
                  <a:pt x="15034400" y="1355572"/>
                </a:lnTo>
                <a:lnTo>
                  <a:pt x="15041106" y="1327061"/>
                </a:lnTo>
                <a:lnTo>
                  <a:pt x="15051304" y="1276235"/>
                </a:lnTo>
                <a:lnTo>
                  <a:pt x="15061565" y="1229842"/>
                </a:lnTo>
                <a:lnTo>
                  <a:pt x="15075726" y="1180020"/>
                </a:lnTo>
                <a:lnTo>
                  <a:pt x="15091271" y="1130300"/>
                </a:lnTo>
                <a:lnTo>
                  <a:pt x="15107882" y="1080706"/>
                </a:lnTo>
                <a:lnTo>
                  <a:pt x="15125205" y="1031252"/>
                </a:lnTo>
                <a:lnTo>
                  <a:pt x="15142896" y="981951"/>
                </a:lnTo>
                <a:lnTo>
                  <a:pt x="15160600" y="932802"/>
                </a:lnTo>
                <a:lnTo>
                  <a:pt x="15177973" y="883831"/>
                </a:lnTo>
                <a:lnTo>
                  <a:pt x="15200897" y="920419"/>
                </a:lnTo>
                <a:lnTo>
                  <a:pt x="15224976" y="961707"/>
                </a:lnTo>
                <a:lnTo>
                  <a:pt x="15247442" y="1003833"/>
                </a:lnTo>
                <a:lnTo>
                  <a:pt x="15271052" y="1049312"/>
                </a:lnTo>
                <a:lnTo>
                  <a:pt x="15295499" y="1097165"/>
                </a:lnTo>
                <a:lnTo>
                  <a:pt x="15345525" y="1195933"/>
                </a:lnTo>
                <a:lnTo>
                  <a:pt x="15370467" y="1244854"/>
                </a:lnTo>
                <a:lnTo>
                  <a:pt x="15374188" y="1252067"/>
                </a:lnTo>
                <a:lnTo>
                  <a:pt x="15448166" y="1229525"/>
                </a:lnTo>
                <a:close/>
              </a:path>
              <a:path w="17258665" h="9433560">
                <a:moveTo>
                  <a:pt x="15959417" y="1073797"/>
                </a:moveTo>
                <a:lnTo>
                  <a:pt x="15957360" y="1066495"/>
                </a:lnTo>
                <a:lnTo>
                  <a:pt x="15945409" y="1020025"/>
                </a:lnTo>
                <a:lnTo>
                  <a:pt x="15933687" y="973213"/>
                </a:lnTo>
                <a:lnTo>
                  <a:pt x="15921495" y="926515"/>
                </a:lnTo>
                <a:lnTo>
                  <a:pt x="15908173" y="880351"/>
                </a:lnTo>
                <a:lnTo>
                  <a:pt x="15893047" y="835152"/>
                </a:lnTo>
                <a:lnTo>
                  <a:pt x="15875432" y="791349"/>
                </a:lnTo>
                <a:lnTo>
                  <a:pt x="15854655" y="749388"/>
                </a:lnTo>
                <a:lnTo>
                  <a:pt x="15835275" y="716241"/>
                </a:lnTo>
                <a:lnTo>
                  <a:pt x="15800096" y="689457"/>
                </a:lnTo>
                <a:lnTo>
                  <a:pt x="15780271" y="687019"/>
                </a:lnTo>
                <a:lnTo>
                  <a:pt x="15770073" y="688746"/>
                </a:lnTo>
                <a:lnTo>
                  <a:pt x="15727744" y="722960"/>
                </a:lnTo>
                <a:lnTo>
                  <a:pt x="15704808" y="762762"/>
                </a:lnTo>
                <a:lnTo>
                  <a:pt x="15689123" y="799744"/>
                </a:lnTo>
                <a:lnTo>
                  <a:pt x="15673083" y="843686"/>
                </a:lnTo>
                <a:lnTo>
                  <a:pt x="15656941" y="893178"/>
                </a:lnTo>
                <a:lnTo>
                  <a:pt x="15640901" y="946823"/>
                </a:lnTo>
                <a:lnTo>
                  <a:pt x="15625204" y="1003185"/>
                </a:lnTo>
                <a:lnTo>
                  <a:pt x="15610078" y="1060881"/>
                </a:lnTo>
                <a:lnTo>
                  <a:pt x="15595740" y="1118476"/>
                </a:lnTo>
                <a:lnTo>
                  <a:pt x="15582418" y="1174584"/>
                </a:lnTo>
                <a:lnTo>
                  <a:pt x="15578989" y="1189672"/>
                </a:lnTo>
                <a:lnTo>
                  <a:pt x="15662415" y="1164259"/>
                </a:lnTo>
                <a:lnTo>
                  <a:pt x="15671762" y="1125067"/>
                </a:lnTo>
                <a:lnTo>
                  <a:pt x="15686342" y="1067104"/>
                </a:lnTo>
                <a:lnTo>
                  <a:pt x="15701709" y="1009421"/>
                </a:lnTo>
                <a:lnTo>
                  <a:pt x="15717660" y="953528"/>
                </a:lnTo>
                <a:lnTo>
                  <a:pt x="15733929" y="900950"/>
                </a:lnTo>
                <a:lnTo>
                  <a:pt x="15750286" y="853198"/>
                </a:lnTo>
                <a:lnTo>
                  <a:pt x="15766872" y="810641"/>
                </a:lnTo>
                <a:lnTo>
                  <a:pt x="15782925" y="776935"/>
                </a:lnTo>
                <a:lnTo>
                  <a:pt x="15784513" y="780072"/>
                </a:lnTo>
                <a:lnTo>
                  <a:pt x="15786113" y="782434"/>
                </a:lnTo>
                <a:lnTo>
                  <a:pt x="15809417" y="830122"/>
                </a:lnTo>
                <a:lnTo>
                  <a:pt x="15827985" y="878433"/>
                </a:lnTo>
                <a:lnTo>
                  <a:pt x="15843593" y="928331"/>
                </a:lnTo>
                <a:lnTo>
                  <a:pt x="15857258" y="979208"/>
                </a:lnTo>
                <a:lnTo>
                  <a:pt x="15869946" y="1030439"/>
                </a:lnTo>
                <a:lnTo>
                  <a:pt x="15882646" y="1081455"/>
                </a:lnTo>
                <a:lnTo>
                  <a:pt x="15886621" y="1095971"/>
                </a:lnTo>
                <a:lnTo>
                  <a:pt x="15959417" y="1073797"/>
                </a:lnTo>
                <a:close/>
              </a:path>
              <a:path w="17258665" h="9433560">
                <a:moveTo>
                  <a:pt x="16506495" y="907135"/>
                </a:moveTo>
                <a:lnTo>
                  <a:pt x="16499040" y="890651"/>
                </a:lnTo>
                <a:lnTo>
                  <a:pt x="16477285" y="842124"/>
                </a:lnTo>
                <a:lnTo>
                  <a:pt x="16461943" y="807554"/>
                </a:lnTo>
                <a:lnTo>
                  <a:pt x="16455682" y="793457"/>
                </a:lnTo>
                <a:lnTo>
                  <a:pt x="16433356" y="752513"/>
                </a:lnTo>
                <a:lnTo>
                  <a:pt x="16394164" y="721410"/>
                </a:lnTo>
                <a:lnTo>
                  <a:pt x="16379686" y="719950"/>
                </a:lnTo>
                <a:lnTo>
                  <a:pt x="16365601" y="722693"/>
                </a:lnTo>
                <a:lnTo>
                  <a:pt x="16329813" y="745985"/>
                </a:lnTo>
                <a:lnTo>
                  <a:pt x="16298634" y="786688"/>
                </a:lnTo>
                <a:lnTo>
                  <a:pt x="16279508" y="822337"/>
                </a:lnTo>
                <a:lnTo>
                  <a:pt x="16260369" y="864768"/>
                </a:lnTo>
                <a:lnTo>
                  <a:pt x="16241217" y="912952"/>
                </a:lnTo>
                <a:lnTo>
                  <a:pt x="16225076" y="958710"/>
                </a:lnTo>
                <a:lnTo>
                  <a:pt x="16212642" y="996657"/>
                </a:lnTo>
                <a:lnTo>
                  <a:pt x="16300996" y="969733"/>
                </a:lnTo>
                <a:lnTo>
                  <a:pt x="16312160" y="938136"/>
                </a:lnTo>
                <a:lnTo>
                  <a:pt x="16326053" y="901827"/>
                </a:lnTo>
                <a:lnTo>
                  <a:pt x="16340176" y="868908"/>
                </a:lnTo>
                <a:lnTo>
                  <a:pt x="16354451" y="840130"/>
                </a:lnTo>
                <a:lnTo>
                  <a:pt x="16368789" y="816216"/>
                </a:lnTo>
                <a:lnTo>
                  <a:pt x="16371189" y="813066"/>
                </a:lnTo>
                <a:lnTo>
                  <a:pt x="16372789" y="809917"/>
                </a:lnTo>
                <a:lnTo>
                  <a:pt x="16405505" y="872210"/>
                </a:lnTo>
                <a:lnTo>
                  <a:pt x="16427285" y="920927"/>
                </a:lnTo>
                <a:lnTo>
                  <a:pt x="16431387" y="930021"/>
                </a:lnTo>
                <a:lnTo>
                  <a:pt x="16506495" y="907135"/>
                </a:lnTo>
                <a:close/>
              </a:path>
              <a:path w="17258665" h="9433560">
                <a:moveTo>
                  <a:pt x="16543935" y="4642116"/>
                </a:moveTo>
                <a:lnTo>
                  <a:pt x="16543223" y="4642116"/>
                </a:lnTo>
                <a:lnTo>
                  <a:pt x="16540493" y="4648860"/>
                </a:lnTo>
                <a:lnTo>
                  <a:pt x="16539655" y="4654816"/>
                </a:lnTo>
                <a:lnTo>
                  <a:pt x="16538080" y="4654816"/>
                </a:lnTo>
                <a:lnTo>
                  <a:pt x="16527793" y="4680216"/>
                </a:lnTo>
                <a:lnTo>
                  <a:pt x="16527780" y="4692916"/>
                </a:lnTo>
                <a:lnTo>
                  <a:pt x="16543935" y="4642116"/>
                </a:lnTo>
                <a:close/>
              </a:path>
              <a:path w="17258665" h="9433560">
                <a:moveTo>
                  <a:pt x="16765562" y="4093299"/>
                </a:moveTo>
                <a:lnTo>
                  <a:pt x="16723271" y="4082084"/>
                </a:lnTo>
                <a:lnTo>
                  <a:pt x="16650704" y="4059936"/>
                </a:lnTo>
                <a:lnTo>
                  <a:pt x="16579482" y="4035107"/>
                </a:lnTo>
                <a:lnTo>
                  <a:pt x="16542042" y="4020299"/>
                </a:lnTo>
                <a:lnTo>
                  <a:pt x="16535502" y="4017314"/>
                </a:lnTo>
                <a:lnTo>
                  <a:pt x="16528961" y="4014940"/>
                </a:lnTo>
                <a:lnTo>
                  <a:pt x="16523018" y="4011968"/>
                </a:lnTo>
                <a:lnTo>
                  <a:pt x="16517671" y="4009593"/>
                </a:lnTo>
                <a:lnTo>
                  <a:pt x="16512324" y="4006621"/>
                </a:lnTo>
                <a:lnTo>
                  <a:pt x="16506978" y="4004830"/>
                </a:lnTo>
                <a:lnTo>
                  <a:pt x="16504603" y="4003052"/>
                </a:lnTo>
                <a:lnTo>
                  <a:pt x="16500437" y="4003052"/>
                </a:lnTo>
                <a:lnTo>
                  <a:pt x="16498062" y="4006024"/>
                </a:lnTo>
                <a:lnTo>
                  <a:pt x="16496284" y="4008996"/>
                </a:lnTo>
                <a:lnTo>
                  <a:pt x="16497465" y="4013162"/>
                </a:lnTo>
                <a:lnTo>
                  <a:pt x="16500437" y="4014343"/>
                </a:lnTo>
                <a:lnTo>
                  <a:pt x="16505200" y="4019105"/>
                </a:lnTo>
                <a:lnTo>
                  <a:pt x="16510546" y="4023271"/>
                </a:lnTo>
                <a:lnTo>
                  <a:pt x="16516490" y="4026839"/>
                </a:lnTo>
                <a:lnTo>
                  <a:pt x="16523018" y="4030992"/>
                </a:lnTo>
                <a:lnTo>
                  <a:pt x="16528961" y="4035107"/>
                </a:lnTo>
                <a:lnTo>
                  <a:pt x="16538474" y="4039870"/>
                </a:lnTo>
                <a:lnTo>
                  <a:pt x="16541445" y="4041648"/>
                </a:lnTo>
                <a:lnTo>
                  <a:pt x="16543820" y="4042841"/>
                </a:lnTo>
                <a:lnTo>
                  <a:pt x="16576866" y="4059720"/>
                </a:lnTo>
                <a:lnTo>
                  <a:pt x="16610737" y="4074871"/>
                </a:lnTo>
                <a:lnTo>
                  <a:pt x="16679888" y="4101109"/>
                </a:lnTo>
                <a:lnTo>
                  <a:pt x="16734130" y="4118584"/>
                </a:lnTo>
                <a:lnTo>
                  <a:pt x="16753167" y="4123906"/>
                </a:lnTo>
                <a:lnTo>
                  <a:pt x="16765562" y="4093299"/>
                </a:lnTo>
                <a:close/>
              </a:path>
              <a:path w="17258665" h="9433560">
                <a:moveTo>
                  <a:pt x="17077754" y="733132"/>
                </a:moveTo>
                <a:lnTo>
                  <a:pt x="17069753" y="728256"/>
                </a:lnTo>
                <a:lnTo>
                  <a:pt x="17056646" y="724344"/>
                </a:lnTo>
                <a:lnTo>
                  <a:pt x="17044721" y="724103"/>
                </a:lnTo>
                <a:lnTo>
                  <a:pt x="17034307" y="726567"/>
                </a:lnTo>
                <a:lnTo>
                  <a:pt x="16991292" y="758825"/>
                </a:lnTo>
                <a:lnTo>
                  <a:pt x="16990695" y="759650"/>
                </a:lnTo>
                <a:lnTo>
                  <a:pt x="17077754" y="733132"/>
                </a:lnTo>
                <a:close/>
              </a:path>
              <a:path w="17258665" h="9433560">
                <a:moveTo>
                  <a:pt x="17105567" y="9362034"/>
                </a:moveTo>
                <a:lnTo>
                  <a:pt x="16989044" y="9433496"/>
                </a:lnTo>
                <a:lnTo>
                  <a:pt x="16998531" y="9433496"/>
                </a:lnTo>
                <a:lnTo>
                  <a:pt x="17082529" y="9382696"/>
                </a:lnTo>
                <a:lnTo>
                  <a:pt x="17105567" y="9362034"/>
                </a:lnTo>
                <a:close/>
              </a:path>
              <a:path w="17258665" h="9433560">
                <a:moveTo>
                  <a:pt x="17146905" y="3142386"/>
                </a:moveTo>
                <a:lnTo>
                  <a:pt x="17146308" y="3142386"/>
                </a:lnTo>
                <a:lnTo>
                  <a:pt x="17146905" y="3142983"/>
                </a:lnTo>
                <a:lnTo>
                  <a:pt x="17146905" y="3142386"/>
                </a:lnTo>
                <a:close/>
              </a:path>
              <a:path w="17258665" h="9433560">
                <a:moveTo>
                  <a:pt x="17147934" y="3149460"/>
                </a:moveTo>
                <a:lnTo>
                  <a:pt x="17144530" y="3144761"/>
                </a:lnTo>
                <a:lnTo>
                  <a:pt x="17142740" y="3142386"/>
                </a:lnTo>
                <a:lnTo>
                  <a:pt x="17140962" y="3139465"/>
                </a:lnTo>
                <a:lnTo>
                  <a:pt x="17139171" y="3137674"/>
                </a:lnTo>
                <a:lnTo>
                  <a:pt x="17138587" y="3137090"/>
                </a:lnTo>
                <a:lnTo>
                  <a:pt x="17138587" y="3137674"/>
                </a:lnTo>
                <a:lnTo>
                  <a:pt x="17110101" y="3107359"/>
                </a:lnTo>
                <a:lnTo>
                  <a:pt x="17108907" y="3106166"/>
                </a:lnTo>
                <a:lnTo>
                  <a:pt x="17106532" y="3106166"/>
                </a:lnTo>
                <a:lnTo>
                  <a:pt x="17104157" y="3108541"/>
                </a:lnTo>
                <a:lnTo>
                  <a:pt x="17104157" y="3110331"/>
                </a:lnTo>
                <a:lnTo>
                  <a:pt x="17105338" y="3111512"/>
                </a:lnTo>
                <a:lnTo>
                  <a:pt x="17106532" y="3113900"/>
                </a:lnTo>
                <a:lnTo>
                  <a:pt x="17107129" y="3116275"/>
                </a:lnTo>
                <a:lnTo>
                  <a:pt x="17108323" y="3118650"/>
                </a:lnTo>
                <a:lnTo>
                  <a:pt x="17109504" y="3121622"/>
                </a:lnTo>
                <a:lnTo>
                  <a:pt x="17111295" y="3124593"/>
                </a:lnTo>
                <a:lnTo>
                  <a:pt x="17112476" y="3126981"/>
                </a:lnTo>
                <a:lnTo>
                  <a:pt x="17116044" y="3133521"/>
                </a:lnTo>
                <a:lnTo>
                  <a:pt x="17119613" y="3139465"/>
                </a:lnTo>
                <a:lnTo>
                  <a:pt x="17122585" y="3145955"/>
                </a:lnTo>
                <a:lnTo>
                  <a:pt x="17132592" y="3164979"/>
                </a:lnTo>
                <a:lnTo>
                  <a:pt x="17137647" y="3174847"/>
                </a:lnTo>
                <a:lnTo>
                  <a:pt x="17147934" y="3149460"/>
                </a:lnTo>
                <a:close/>
              </a:path>
              <a:path w="17258665" h="9433560">
                <a:moveTo>
                  <a:pt x="17213860" y="2991116"/>
                </a:moveTo>
                <a:lnTo>
                  <a:pt x="17212209" y="2991116"/>
                </a:lnTo>
                <a:lnTo>
                  <a:pt x="16992181" y="3534118"/>
                </a:lnTo>
                <a:lnTo>
                  <a:pt x="16984841" y="3500132"/>
                </a:lnTo>
                <a:lnTo>
                  <a:pt x="16975811" y="3465842"/>
                </a:lnTo>
                <a:lnTo>
                  <a:pt x="16970947" y="3449332"/>
                </a:lnTo>
                <a:lnTo>
                  <a:pt x="16965410" y="3432822"/>
                </a:lnTo>
                <a:lnTo>
                  <a:pt x="16959428" y="3417582"/>
                </a:lnTo>
                <a:lnTo>
                  <a:pt x="16953218" y="3401072"/>
                </a:lnTo>
                <a:lnTo>
                  <a:pt x="16946868" y="3384562"/>
                </a:lnTo>
                <a:lnTo>
                  <a:pt x="16940289" y="3369322"/>
                </a:lnTo>
                <a:lnTo>
                  <a:pt x="16933495" y="3352812"/>
                </a:lnTo>
                <a:lnTo>
                  <a:pt x="16911460" y="3305822"/>
                </a:lnTo>
                <a:lnTo>
                  <a:pt x="16878796" y="3244862"/>
                </a:lnTo>
                <a:lnTo>
                  <a:pt x="16852342" y="3200412"/>
                </a:lnTo>
                <a:lnTo>
                  <a:pt x="16822496" y="3162312"/>
                </a:lnTo>
                <a:lnTo>
                  <a:pt x="16800500" y="3139452"/>
                </a:lnTo>
                <a:lnTo>
                  <a:pt x="16793375" y="3131832"/>
                </a:lnTo>
                <a:lnTo>
                  <a:pt x="16789210" y="3129292"/>
                </a:lnTo>
                <a:lnTo>
                  <a:pt x="16783266" y="3124212"/>
                </a:lnTo>
                <a:lnTo>
                  <a:pt x="16777919" y="3124212"/>
                </a:lnTo>
                <a:lnTo>
                  <a:pt x="16776129" y="3126752"/>
                </a:lnTo>
                <a:lnTo>
                  <a:pt x="16776129" y="3130562"/>
                </a:lnTo>
                <a:lnTo>
                  <a:pt x="16777323" y="3134372"/>
                </a:lnTo>
                <a:lnTo>
                  <a:pt x="16779101" y="3136912"/>
                </a:lnTo>
                <a:lnTo>
                  <a:pt x="16780891" y="3140722"/>
                </a:lnTo>
                <a:lnTo>
                  <a:pt x="16783266" y="3143262"/>
                </a:lnTo>
                <a:lnTo>
                  <a:pt x="16785044" y="3147072"/>
                </a:lnTo>
                <a:lnTo>
                  <a:pt x="16788613" y="3152152"/>
                </a:lnTo>
                <a:lnTo>
                  <a:pt x="16795750" y="3163582"/>
                </a:lnTo>
                <a:lnTo>
                  <a:pt x="16799319" y="3168662"/>
                </a:lnTo>
                <a:lnTo>
                  <a:pt x="16806444" y="3180092"/>
                </a:lnTo>
                <a:lnTo>
                  <a:pt x="16813505" y="3191522"/>
                </a:lnTo>
                <a:lnTo>
                  <a:pt x="16820464" y="3202952"/>
                </a:lnTo>
                <a:lnTo>
                  <a:pt x="16827246" y="3214382"/>
                </a:lnTo>
                <a:lnTo>
                  <a:pt x="16827246" y="3215652"/>
                </a:lnTo>
                <a:lnTo>
                  <a:pt x="16827843" y="3215652"/>
                </a:lnTo>
                <a:lnTo>
                  <a:pt x="16834434" y="3228352"/>
                </a:lnTo>
                <a:lnTo>
                  <a:pt x="16840848" y="3241052"/>
                </a:lnTo>
                <a:lnTo>
                  <a:pt x="16853408" y="3265182"/>
                </a:lnTo>
                <a:lnTo>
                  <a:pt x="16876129" y="3310902"/>
                </a:lnTo>
                <a:lnTo>
                  <a:pt x="16883672" y="3327412"/>
                </a:lnTo>
                <a:lnTo>
                  <a:pt x="16890696" y="3342652"/>
                </a:lnTo>
                <a:lnTo>
                  <a:pt x="16897490" y="3357892"/>
                </a:lnTo>
                <a:lnTo>
                  <a:pt x="16904069" y="3373132"/>
                </a:lnTo>
                <a:lnTo>
                  <a:pt x="16910419" y="3389642"/>
                </a:lnTo>
                <a:lnTo>
                  <a:pt x="16915753" y="3402342"/>
                </a:lnTo>
                <a:lnTo>
                  <a:pt x="16920972" y="3416312"/>
                </a:lnTo>
                <a:lnTo>
                  <a:pt x="16925976" y="3430282"/>
                </a:lnTo>
                <a:lnTo>
                  <a:pt x="16930637" y="3442982"/>
                </a:lnTo>
                <a:lnTo>
                  <a:pt x="16946677" y="3497592"/>
                </a:lnTo>
                <a:lnTo>
                  <a:pt x="16956380" y="3542042"/>
                </a:lnTo>
                <a:lnTo>
                  <a:pt x="16964000" y="3586492"/>
                </a:lnTo>
                <a:lnTo>
                  <a:pt x="16965740" y="3599192"/>
                </a:lnTo>
                <a:lnTo>
                  <a:pt x="16973246" y="3580854"/>
                </a:lnTo>
                <a:lnTo>
                  <a:pt x="16935539" y="3673919"/>
                </a:lnTo>
                <a:lnTo>
                  <a:pt x="16943616" y="3653802"/>
                </a:lnTo>
                <a:lnTo>
                  <a:pt x="16934206" y="3646182"/>
                </a:lnTo>
                <a:lnTo>
                  <a:pt x="16829418" y="3550932"/>
                </a:lnTo>
                <a:lnTo>
                  <a:pt x="16819487" y="3542042"/>
                </a:lnTo>
                <a:lnTo>
                  <a:pt x="16788257" y="3514102"/>
                </a:lnTo>
                <a:lnTo>
                  <a:pt x="16755694" y="3484892"/>
                </a:lnTo>
                <a:lnTo>
                  <a:pt x="16742893" y="3474732"/>
                </a:lnTo>
                <a:lnTo>
                  <a:pt x="16744671" y="3470922"/>
                </a:lnTo>
                <a:lnTo>
                  <a:pt x="16745865" y="3467112"/>
                </a:lnTo>
                <a:lnTo>
                  <a:pt x="16745865" y="3463302"/>
                </a:lnTo>
                <a:lnTo>
                  <a:pt x="16745268" y="3459492"/>
                </a:lnTo>
                <a:lnTo>
                  <a:pt x="16745268" y="3455682"/>
                </a:lnTo>
                <a:lnTo>
                  <a:pt x="16744671" y="3453142"/>
                </a:lnTo>
                <a:lnTo>
                  <a:pt x="16743490" y="3445522"/>
                </a:lnTo>
                <a:lnTo>
                  <a:pt x="16741699" y="3434092"/>
                </a:lnTo>
                <a:lnTo>
                  <a:pt x="16739921" y="3426472"/>
                </a:lnTo>
                <a:lnTo>
                  <a:pt x="16736581" y="3411232"/>
                </a:lnTo>
                <a:lnTo>
                  <a:pt x="16734409" y="3402342"/>
                </a:lnTo>
                <a:lnTo>
                  <a:pt x="16724465" y="3365512"/>
                </a:lnTo>
                <a:lnTo>
                  <a:pt x="16709581" y="3319792"/>
                </a:lnTo>
                <a:lnTo>
                  <a:pt x="16690289" y="3275342"/>
                </a:lnTo>
                <a:lnTo>
                  <a:pt x="16682936" y="3261372"/>
                </a:lnTo>
                <a:lnTo>
                  <a:pt x="16675126" y="3246132"/>
                </a:lnTo>
                <a:lnTo>
                  <a:pt x="16673945" y="3244862"/>
                </a:lnTo>
                <a:lnTo>
                  <a:pt x="16672751" y="3242322"/>
                </a:lnTo>
                <a:lnTo>
                  <a:pt x="16671557" y="3241052"/>
                </a:lnTo>
                <a:lnTo>
                  <a:pt x="16672154" y="3242322"/>
                </a:lnTo>
                <a:lnTo>
                  <a:pt x="16668687" y="3235972"/>
                </a:lnTo>
                <a:lnTo>
                  <a:pt x="16661956" y="3224542"/>
                </a:lnTo>
                <a:lnTo>
                  <a:pt x="16658489" y="3218192"/>
                </a:lnTo>
                <a:lnTo>
                  <a:pt x="16650005" y="3204222"/>
                </a:lnTo>
                <a:lnTo>
                  <a:pt x="16641471" y="3191522"/>
                </a:lnTo>
                <a:lnTo>
                  <a:pt x="16632847" y="3177552"/>
                </a:lnTo>
                <a:lnTo>
                  <a:pt x="16624059" y="3164852"/>
                </a:lnTo>
                <a:lnTo>
                  <a:pt x="16604437" y="3138182"/>
                </a:lnTo>
                <a:lnTo>
                  <a:pt x="16601466" y="3133102"/>
                </a:lnTo>
                <a:lnTo>
                  <a:pt x="16594341" y="3125482"/>
                </a:lnTo>
                <a:lnTo>
                  <a:pt x="16591953" y="3121672"/>
                </a:lnTo>
                <a:lnTo>
                  <a:pt x="16589578" y="3119132"/>
                </a:lnTo>
                <a:lnTo>
                  <a:pt x="16586607" y="3116592"/>
                </a:lnTo>
                <a:lnTo>
                  <a:pt x="16586010" y="3115322"/>
                </a:lnTo>
                <a:lnTo>
                  <a:pt x="16584232" y="3114052"/>
                </a:lnTo>
                <a:lnTo>
                  <a:pt x="16582454" y="3115322"/>
                </a:lnTo>
                <a:lnTo>
                  <a:pt x="16581260" y="3116592"/>
                </a:lnTo>
                <a:lnTo>
                  <a:pt x="16581260" y="3117862"/>
                </a:lnTo>
                <a:lnTo>
                  <a:pt x="16582454" y="3119132"/>
                </a:lnTo>
                <a:lnTo>
                  <a:pt x="16583635" y="3122942"/>
                </a:lnTo>
                <a:lnTo>
                  <a:pt x="16585426" y="3125482"/>
                </a:lnTo>
                <a:lnTo>
                  <a:pt x="16587204" y="3129292"/>
                </a:lnTo>
                <a:lnTo>
                  <a:pt x="16589578" y="3133102"/>
                </a:lnTo>
                <a:lnTo>
                  <a:pt x="16591953" y="3138182"/>
                </a:lnTo>
                <a:lnTo>
                  <a:pt x="16594341" y="3141992"/>
                </a:lnTo>
                <a:lnTo>
                  <a:pt x="16601897" y="3157232"/>
                </a:lnTo>
                <a:lnTo>
                  <a:pt x="16623462" y="3199142"/>
                </a:lnTo>
                <a:lnTo>
                  <a:pt x="16637242" y="3229622"/>
                </a:lnTo>
                <a:lnTo>
                  <a:pt x="16643807" y="3243592"/>
                </a:lnTo>
                <a:lnTo>
                  <a:pt x="16650157" y="3258832"/>
                </a:lnTo>
                <a:lnTo>
                  <a:pt x="16651351" y="3262642"/>
                </a:lnTo>
                <a:lnTo>
                  <a:pt x="16652545" y="3263912"/>
                </a:lnTo>
                <a:lnTo>
                  <a:pt x="16654920" y="3270262"/>
                </a:lnTo>
                <a:lnTo>
                  <a:pt x="16657892" y="3277882"/>
                </a:lnTo>
                <a:lnTo>
                  <a:pt x="16660267" y="3284232"/>
                </a:lnTo>
                <a:lnTo>
                  <a:pt x="16680256" y="3342652"/>
                </a:lnTo>
                <a:lnTo>
                  <a:pt x="16697122" y="3403612"/>
                </a:lnTo>
                <a:lnTo>
                  <a:pt x="16706037" y="3445522"/>
                </a:lnTo>
                <a:lnTo>
                  <a:pt x="16654323" y="3403612"/>
                </a:lnTo>
                <a:lnTo>
                  <a:pt x="16599281" y="3361702"/>
                </a:lnTo>
                <a:lnTo>
                  <a:pt x="16561943" y="3333762"/>
                </a:lnTo>
                <a:lnTo>
                  <a:pt x="16543223" y="3321062"/>
                </a:lnTo>
                <a:lnTo>
                  <a:pt x="16505797" y="3293122"/>
                </a:lnTo>
                <a:lnTo>
                  <a:pt x="16466503" y="3265182"/>
                </a:lnTo>
                <a:lnTo>
                  <a:pt x="16446716" y="3252482"/>
                </a:lnTo>
                <a:lnTo>
                  <a:pt x="16426764" y="3238512"/>
                </a:lnTo>
                <a:lnTo>
                  <a:pt x="16407968" y="3225812"/>
                </a:lnTo>
                <a:lnTo>
                  <a:pt x="16398431" y="3220732"/>
                </a:lnTo>
                <a:lnTo>
                  <a:pt x="16388741" y="3214382"/>
                </a:lnTo>
                <a:lnTo>
                  <a:pt x="16376853" y="3206762"/>
                </a:lnTo>
                <a:lnTo>
                  <a:pt x="16370910" y="3205492"/>
                </a:lnTo>
                <a:lnTo>
                  <a:pt x="16367341" y="3202952"/>
                </a:lnTo>
                <a:lnTo>
                  <a:pt x="16365563" y="3204222"/>
                </a:lnTo>
                <a:lnTo>
                  <a:pt x="16364369" y="3204222"/>
                </a:lnTo>
                <a:lnTo>
                  <a:pt x="16363772" y="3205492"/>
                </a:lnTo>
                <a:lnTo>
                  <a:pt x="16364966" y="3208032"/>
                </a:lnTo>
                <a:lnTo>
                  <a:pt x="16366160" y="3209302"/>
                </a:lnTo>
                <a:lnTo>
                  <a:pt x="16367341" y="3209302"/>
                </a:lnTo>
                <a:lnTo>
                  <a:pt x="16369716" y="3211842"/>
                </a:lnTo>
                <a:lnTo>
                  <a:pt x="16375660" y="3215652"/>
                </a:lnTo>
                <a:lnTo>
                  <a:pt x="16385464" y="3223272"/>
                </a:lnTo>
                <a:lnTo>
                  <a:pt x="16395268" y="3229622"/>
                </a:lnTo>
                <a:lnTo>
                  <a:pt x="16414877" y="3244862"/>
                </a:lnTo>
                <a:lnTo>
                  <a:pt x="16452914" y="3275342"/>
                </a:lnTo>
                <a:lnTo>
                  <a:pt x="16472510" y="3290582"/>
                </a:lnTo>
                <a:lnTo>
                  <a:pt x="16492055" y="3307092"/>
                </a:lnTo>
                <a:lnTo>
                  <a:pt x="16530752" y="3337572"/>
                </a:lnTo>
                <a:lnTo>
                  <a:pt x="16585324" y="3383292"/>
                </a:lnTo>
                <a:lnTo>
                  <a:pt x="16603256" y="3399802"/>
                </a:lnTo>
                <a:lnTo>
                  <a:pt x="16620719" y="3413772"/>
                </a:lnTo>
                <a:lnTo>
                  <a:pt x="16638296" y="3429012"/>
                </a:lnTo>
                <a:lnTo>
                  <a:pt x="16673348" y="3458222"/>
                </a:lnTo>
                <a:lnTo>
                  <a:pt x="16681463" y="3465842"/>
                </a:lnTo>
                <a:lnTo>
                  <a:pt x="16697922" y="3479812"/>
                </a:lnTo>
                <a:lnTo>
                  <a:pt x="16706037" y="3486162"/>
                </a:lnTo>
                <a:lnTo>
                  <a:pt x="16712730" y="3492512"/>
                </a:lnTo>
                <a:lnTo>
                  <a:pt x="16726103" y="3503942"/>
                </a:lnTo>
                <a:lnTo>
                  <a:pt x="16732784" y="3510292"/>
                </a:lnTo>
                <a:lnTo>
                  <a:pt x="16725202" y="3511562"/>
                </a:lnTo>
                <a:lnTo>
                  <a:pt x="16717556" y="3511562"/>
                </a:lnTo>
                <a:lnTo>
                  <a:pt x="16709797" y="3512832"/>
                </a:lnTo>
                <a:lnTo>
                  <a:pt x="16701872" y="3512832"/>
                </a:lnTo>
                <a:lnTo>
                  <a:pt x="16686721" y="3514102"/>
                </a:lnTo>
                <a:lnTo>
                  <a:pt x="16656406" y="3511562"/>
                </a:lnTo>
                <a:lnTo>
                  <a:pt x="16636492" y="3511562"/>
                </a:lnTo>
                <a:lnTo>
                  <a:pt x="16635298" y="3510292"/>
                </a:lnTo>
                <a:lnTo>
                  <a:pt x="16629355" y="3510292"/>
                </a:lnTo>
                <a:lnTo>
                  <a:pt x="16626434" y="3509022"/>
                </a:lnTo>
                <a:lnTo>
                  <a:pt x="16610381" y="3507752"/>
                </a:lnTo>
                <a:lnTo>
                  <a:pt x="16575685" y="3502672"/>
                </a:lnTo>
                <a:lnTo>
                  <a:pt x="16541445" y="3495052"/>
                </a:lnTo>
                <a:lnTo>
                  <a:pt x="16537877" y="3495052"/>
                </a:lnTo>
                <a:lnTo>
                  <a:pt x="16536099" y="3493782"/>
                </a:lnTo>
                <a:lnTo>
                  <a:pt x="16516401" y="3489972"/>
                </a:lnTo>
                <a:lnTo>
                  <a:pt x="16477018" y="3479812"/>
                </a:lnTo>
                <a:lnTo>
                  <a:pt x="16457664" y="3473462"/>
                </a:lnTo>
                <a:lnTo>
                  <a:pt x="16439490" y="3468382"/>
                </a:lnTo>
                <a:lnTo>
                  <a:pt x="16385756" y="3449332"/>
                </a:lnTo>
                <a:lnTo>
                  <a:pt x="16368535" y="3444252"/>
                </a:lnTo>
                <a:lnTo>
                  <a:pt x="16351301" y="3437902"/>
                </a:lnTo>
                <a:lnTo>
                  <a:pt x="16344761" y="3436632"/>
                </a:lnTo>
                <a:lnTo>
                  <a:pt x="16338817" y="3435362"/>
                </a:lnTo>
                <a:lnTo>
                  <a:pt x="16332289" y="3432822"/>
                </a:lnTo>
                <a:lnTo>
                  <a:pt x="16329902" y="3432822"/>
                </a:lnTo>
                <a:lnTo>
                  <a:pt x="16326942" y="3431552"/>
                </a:lnTo>
                <a:lnTo>
                  <a:pt x="16324568" y="3431552"/>
                </a:lnTo>
                <a:lnTo>
                  <a:pt x="16322777" y="3430282"/>
                </a:lnTo>
                <a:lnTo>
                  <a:pt x="16319805" y="3430282"/>
                </a:lnTo>
                <a:lnTo>
                  <a:pt x="16316236" y="3431552"/>
                </a:lnTo>
                <a:lnTo>
                  <a:pt x="16315055" y="3435362"/>
                </a:lnTo>
                <a:lnTo>
                  <a:pt x="16315652" y="3437902"/>
                </a:lnTo>
                <a:lnTo>
                  <a:pt x="16316833" y="3440442"/>
                </a:lnTo>
                <a:lnTo>
                  <a:pt x="16322777" y="3444252"/>
                </a:lnTo>
                <a:lnTo>
                  <a:pt x="16326346" y="3446792"/>
                </a:lnTo>
                <a:lnTo>
                  <a:pt x="16329902" y="3448062"/>
                </a:lnTo>
                <a:lnTo>
                  <a:pt x="16334067" y="3450602"/>
                </a:lnTo>
                <a:lnTo>
                  <a:pt x="16335261" y="3450602"/>
                </a:lnTo>
                <a:lnTo>
                  <a:pt x="16335845" y="3451872"/>
                </a:lnTo>
                <a:lnTo>
                  <a:pt x="16341649" y="3454412"/>
                </a:lnTo>
                <a:lnTo>
                  <a:pt x="16347516" y="3458222"/>
                </a:lnTo>
                <a:lnTo>
                  <a:pt x="16353485" y="3460762"/>
                </a:lnTo>
                <a:lnTo>
                  <a:pt x="16359620" y="3463302"/>
                </a:lnTo>
                <a:lnTo>
                  <a:pt x="16371659" y="3469652"/>
                </a:lnTo>
                <a:lnTo>
                  <a:pt x="16408337" y="3484892"/>
                </a:lnTo>
                <a:lnTo>
                  <a:pt x="16426180" y="3492512"/>
                </a:lnTo>
                <a:lnTo>
                  <a:pt x="16480841" y="3511562"/>
                </a:lnTo>
                <a:lnTo>
                  <a:pt x="16499116" y="3516642"/>
                </a:lnTo>
                <a:lnTo>
                  <a:pt x="16517455" y="3522992"/>
                </a:lnTo>
                <a:lnTo>
                  <a:pt x="16535896" y="3528072"/>
                </a:lnTo>
                <a:lnTo>
                  <a:pt x="16554514" y="3531882"/>
                </a:lnTo>
                <a:lnTo>
                  <a:pt x="16555695" y="3531882"/>
                </a:lnTo>
                <a:lnTo>
                  <a:pt x="16556292" y="3533152"/>
                </a:lnTo>
                <a:lnTo>
                  <a:pt x="16557486" y="3533152"/>
                </a:lnTo>
                <a:lnTo>
                  <a:pt x="16580765" y="3538232"/>
                </a:lnTo>
                <a:lnTo>
                  <a:pt x="16604209" y="3542042"/>
                </a:lnTo>
                <a:lnTo>
                  <a:pt x="16627767" y="3544582"/>
                </a:lnTo>
                <a:lnTo>
                  <a:pt x="16651351" y="3548392"/>
                </a:lnTo>
                <a:lnTo>
                  <a:pt x="16668826" y="3549662"/>
                </a:lnTo>
                <a:lnTo>
                  <a:pt x="16721493" y="3549662"/>
                </a:lnTo>
                <a:lnTo>
                  <a:pt x="16728085" y="3548392"/>
                </a:lnTo>
                <a:lnTo>
                  <a:pt x="16734574" y="3548392"/>
                </a:lnTo>
                <a:lnTo>
                  <a:pt x="16741051" y="3547122"/>
                </a:lnTo>
                <a:lnTo>
                  <a:pt x="16747643" y="3547122"/>
                </a:lnTo>
                <a:lnTo>
                  <a:pt x="16750627" y="3545852"/>
                </a:lnTo>
                <a:lnTo>
                  <a:pt x="16755923" y="3545852"/>
                </a:lnTo>
                <a:lnTo>
                  <a:pt x="16759492" y="3544582"/>
                </a:lnTo>
                <a:lnTo>
                  <a:pt x="16763645" y="3544582"/>
                </a:lnTo>
                <a:lnTo>
                  <a:pt x="16767213" y="3543312"/>
                </a:lnTo>
                <a:lnTo>
                  <a:pt x="16767810" y="3543312"/>
                </a:lnTo>
                <a:lnTo>
                  <a:pt x="16768407" y="3542042"/>
                </a:lnTo>
                <a:lnTo>
                  <a:pt x="16769004" y="3542042"/>
                </a:lnTo>
                <a:lnTo>
                  <a:pt x="16811206" y="3581412"/>
                </a:lnTo>
                <a:lnTo>
                  <a:pt x="16889019" y="3652532"/>
                </a:lnTo>
                <a:lnTo>
                  <a:pt x="16887838" y="3655072"/>
                </a:lnTo>
                <a:lnTo>
                  <a:pt x="16886644" y="3655072"/>
                </a:lnTo>
                <a:lnTo>
                  <a:pt x="16883672" y="3658882"/>
                </a:lnTo>
                <a:lnTo>
                  <a:pt x="16880751" y="3660152"/>
                </a:lnTo>
                <a:lnTo>
                  <a:pt x="16877183" y="3663962"/>
                </a:lnTo>
                <a:lnTo>
                  <a:pt x="16873017" y="3667772"/>
                </a:lnTo>
                <a:lnTo>
                  <a:pt x="16863518" y="3674122"/>
                </a:lnTo>
                <a:lnTo>
                  <a:pt x="16856723" y="3677932"/>
                </a:lnTo>
                <a:lnTo>
                  <a:pt x="16849763" y="3681742"/>
                </a:lnTo>
                <a:lnTo>
                  <a:pt x="16842702" y="3684282"/>
                </a:lnTo>
                <a:lnTo>
                  <a:pt x="16835577" y="3688092"/>
                </a:lnTo>
                <a:lnTo>
                  <a:pt x="16825316" y="3691902"/>
                </a:lnTo>
                <a:lnTo>
                  <a:pt x="16815067" y="3696982"/>
                </a:lnTo>
                <a:lnTo>
                  <a:pt x="16794556" y="3704602"/>
                </a:lnTo>
                <a:lnTo>
                  <a:pt x="16780739" y="3708412"/>
                </a:lnTo>
                <a:lnTo>
                  <a:pt x="16766921" y="3710952"/>
                </a:lnTo>
                <a:lnTo>
                  <a:pt x="16753116" y="3714762"/>
                </a:lnTo>
                <a:lnTo>
                  <a:pt x="16739324" y="3717302"/>
                </a:lnTo>
                <a:lnTo>
                  <a:pt x="16715334" y="3721112"/>
                </a:lnTo>
                <a:lnTo>
                  <a:pt x="16691407" y="3723652"/>
                </a:lnTo>
                <a:lnTo>
                  <a:pt x="16643033" y="3726192"/>
                </a:lnTo>
                <a:lnTo>
                  <a:pt x="16630485" y="3727462"/>
                </a:lnTo>
                <a:lnTo>
                  <a:pt x="16574631" y="3727462"/>
                </a:lnTo>
                <a:lnTo>
                  <a:pt x="16538563" y="3726192"/>
                </a:lnTo>
                <a:lnTo>
                  <a:pt x="16473107" y="3726192"/>
                </a:lnTo>
                <a:lnTo>
                  <a:pt x="16467760" y="3727462"/>
                </a:lnTo>
                <a:lnTo>
                  <a:pt x="16464788" y="3727462"/>
                </a:lnTo>
                <a:lnTo>
                  <a:pt x="16458845" y="3728732"/>
                </a:lnTo>
                <a:lnTo>
                  <a:pt x="16456470" y="3728732"/>
                </a:lnTo>
                <a:lnTo>
                  <a:pt x="16454095" y="3730002"/>
                </a:lnTo>
                <a:lnTo>
                  <a:pt x="16453498" y="3732542"/>
                </a:lnTo>
                <a:lnTo>
                  <a:pt x="16452914" y="3733812"/>
                </a:lnTo>
                <a:lnTo>
                  <a:pt x="16453498" y="3736352"/>
                </a:lnTo>
                <a:lnTo>
                  <a:pt x="16455289" y="3737622"/>
                </a:lnTo>
                <a:lnTo>
                  <a:pt x="16458845" y="3738892"/>
                </a:lnTo>
                <a:lnTo>
                  <a:pt x="16460038" y="3738892"/>
                </a:lnTo>
                <a:lnTo>
                  <a:pt x="16475723" y="3742702"/>
                </a:lnTo>
                <a:lnTo>
                  <a:pt x="16484397" y="3745242"/>
                </a:lnTo>
                <a:lnTo>
                  <a:pt x="16493071" y="3746512"/>
                </a:lnTo>
                <a:lnTo>
                  <a:pt x="16501631" y="3749052"/>
                </a:lnTo>
                <a:lnTo>
                  <a:pt x="16527031" y="3752862"/>
                </a:lnTo>
                <a:lnTo>
                  <a:pt x="16535502" y="3752862"/>
                </a:lnTo>
                <a:lnTo>
                  <a:pt x="16553866" y="3755402"/>
                </a:lnTo>
                <a:lnTo>
                  <a:pt x="16609200" y="3759212"/>
                </a:lnTo>
                <a:lnTo>
                  <a:pt x="16645179" y="3759212"/>
                </a:lnTo>
                <a:lnTo>
                  <a:pt x="16681006" y="3757942"/>
                </a:lnTo>
                <a:lnTo>
                  <a:pt x="16716731" y="3755402"/>
                </a:lnTo>
                <a:lnTo>
                  <a:pt x="16752405" y="3750322"/>
                </a:lnTo>
                <a:lnTo>
                  <a:pt x="16760851" y="3747782"/>
                </a:lnTo>
                <a:lnTo>
                  <a:pt x="16777767" y="3745242"/>
                </a:lnTo>
                <a:lnTo>
                  <a:pt x="16829088" y="3730002"/>
                </a:lnTo>
                <a:lnTo>
                  <a:pt x="16853408" y="3718572"/>
                </a:lnTo>
                <a:lnTo>
                  <a:pt x="16860978" y="3714762"/>
                </a:lnTo>
                <a:lnTo>
                  <a:pt x="16868483" y="3712222"/>
                </a:lnTo>
                <a:lnTo>
                  <a:pt x="16875875" y="3707142"/>
                </a:lnTo>
                <a:lnTo>
                  <a:pt x="16883076" y="3703332"/>
                </a:lnTo>
                <a:lnTo>
                  <a:pt x="16892588" y="3696982"/>
                </a:lnTo>
                <a:lnTo>
                  <a:pt x="16897350" y="3694442"/>
                </a:lnTo>
                <a:lnTo>
                  <a:pt x="16897935" y="3693172"/>
                </a:lnTo>
                <a:lnTo>
                  <a:pt x="16899128" y="3693172"/>
                </a:lnTo>
                <a:lnTo>
                  <a:pt x="16900322" y="3691902"/>
                </a:lnTo>
                <a:lnTo>
                  <a:pt x="16900906" y="3691902"/>
                </a:lnTo>
                <a:lnTo>
                  <a:pt x="16900906" y="3690632"/>
                </a:lnTo>
                <a:lnTo>
                  <a:pt x="16902100" y="3689362"/>
                </a:lnTo>
                <a:lnTo>
                  <a:pt x="16903294" y="3689362"/>
                </a:lnTo>
                <a:lnTo>
                  <a:pt x="16904475" y="3688092"/>
                </a:lnTo>
                <a:lnTo>
                  <a:pt x="16906850" y="3686822"/>
                </a:lnTo>
                <a:lnTo>
                  <a:pt x="16910419" y="3681742"/>
                </a:lnTo>
                <a:lnTo>
                  <a:pt x="16914584" y="3677932"/>
                </a:lnTo>
                <a:lnTo>
                  <a:pt x="16923055" y="3685552"/>
                </a:lnTo>
                <a:lnTo>
                  <a:pt x="16928770" y="3690607"/>
                </a:lnTo>
                <a:lnTo>
                  <a:pt x="16564839" y="4588776"/>
                </a:lnTo>
                <a:lnTo>
                  <a:pt x="16566998" y="4591316"/>
                </a:lnTo>
                <a:lnTo>
                  <a:pt x="16567265" y="4591316"/>
                </a:lnTo>
                <a:lnTo>
                  <a:pt x="17213860" y="2991116"/>
                </a:lnTo>
                <a:close/>
              </a:path>
              <a:path w="17258665" h="9433560">
                <a:moveTo>
                  <a:pt x="17227652" y="2953016"/>
                </a:moveTo>
                <a:lnTo>
                  <a:pt x="17207535" y="2953016"/>
                </a:lnTo>
                <a:lnTo>
                  <a:pt x="17192384" y="2940316"/>
                </a:lnTo>
                <a:lnTo>
                  <a:pt x="17162056" y="2927616"/>
                </a:lnTo>
                <a:lnTo>
                  <a:pt x="17146905" y="2914916"/>
                </a:lnTo>
                <a:lnTo>
                  <a:pt x="17123372" y="2914916"/>
                </a:lnTo>
                <a:lnTo>
                  <a:pt x="17115447" y="2902216"/>
                </a:lnTo>
                <a:lnTo>
                  <a:pt x="17089793" y="2902216"/>
                </a:lnTo>
                <a:lnTo>
                  <a:pt x="17080967" y="2889516"/>
                </a:lnTo>
                <a:lnTo>
                  <a:pt x="17030446" y="2889516"/>
                </a:lnTo>
                <a:lnTo>
                  <a:pt x="17026878" y="2902216"/>
                </a:lnTo>
                <a:lnTo>
                  <a:pt x="17017365" y="2902216"/>
                </a:lnTo>
                <a:lnTo>
                  <a:pt x="17015587" y="2914916"/>
                </a:lnTo>
                <a:lnTo>
                  <a:pt x="17014990" y="2914916"/>
                </a:lnTo>
                <a:lnTo>
                  <a:pt x="17014990" y="2927616"/>
                </a:lnTo>
                <a:lnTo>
                  <a:pt x="17016184" y="2940316"/>
                </a:lnTo>
                <a:lnTo>
                  <a:pt x="17017530" y="2940316"/>
                </a:lnTo>
                <a:lnTo>
                  <a:pt x="17018927" y="2953016"/>
                </a:lnTo>
                <a:lnTo>
                  <a:pt x="17020439" y="2965716"/>
                </a:lnTo>
                <a:lnTo>
                  <a:pt x="17022128" y="2965716"/>
                </a:lnTo>
                <a:lnTo>
                  <a:pt x="17023995" y="2978416"/>
                </a:lnTo>
                <a:lnTo>
                  <a:pt x="17025912" y="2991116"/>
                </a:lnTo>
                <a:lnTo>
                  <a:pt x="17027729" y="2991116"/>
                </a:lnTo>
                <a:lnTo>
                  <a:pt x="17029253" y="3003816"/>
                </a:lnTo>
                <a:lnTo>
                  <a:pt x="17029849" y="3003816"/>
                </a:lnTo>
                <a:lnTo>
                  <a:pt x="17030446" y="3016516"/>
                </a:lnTo>
                <a:lnTo>
                  <a:pt x="17015308" y="3016516"/>
                </a:lnTo>
                <a:lnTo>
                  <a:pt x="17003802" y="3003816"/>
                </a:lnTo>
                <a:lnTo>
                  <a:pt x="16981158" y="3003816"/>
                </a:lnTo>
                <a:lnTo>
                  <a:pt x="16968674" y="2991116"/>
                </a:lnTo>
                <a:lnTo>
                  <a:pt x="16943705" y="2991116"/>
                </a:lnTo>
                <a:lnTo>
                  <a:pt x="16931221" y="2978416"/>
                </a:lnTo>
                <a:lnTo>
                  <a:pt x="16908641" y="2978416"/>
                </a:lnTo>
                <a:lnTo>
                  <a:pt x="16892588" y="2965716"/>
                </a:lnTo>
                <a:lnTo>
                  <a:pt x="16868305" y="2965716"/>
                </a:lnTo>
                <a:lnTo>
                  <a:pt x="16859949" y="2953016"/>
                </a:lnTo>
                <a:lnTo>
                  <a:pt x="16816693" y="2953016"/>
                </a:lnTo>
                <a:lnTo>
                  <a:pt x="16807269" y="2940316"/>
                </a:lnTo>
                <a:lnTo>
                  <a:pt x="16781475" y="2940316"/>
                </a:lnTo>
                <a:lnTo>
                  <a:pt x="16775532" y="2953016"/>
                </a:lnTo>
                <a:lnTo>
                  <a:pt x="16760673" y="2953016"/>
                </a:lnTo>
                <a:lnTo>
                  <a:pt x="16758895" y="2965716"/>
                </a:lnTo>
                <a:lnTo>
                  <a:pt x="16757104" y="2965716"/>
                </a:lnTo>
                <a:lnTo>
                  <a:pt x="16757104" y="2978416"/>
                </a:lnTo>
                <a:lnTo>
                  <a:pt x="16756520" y="2978416"/>
                </a:lnTo>
                <a:lnTo>
                  <a:pt x="16754729" y="3016516"/>
                </a:lnTo>
                <a:lnTo>
                  <a:pt x="16687127" y="3016516"/>
                </a:lnTo>
                <a:lnTo>
                  <a:pt x="16669182" y="3003816"/>
                </a:lnTo>
                <a:lnTo>
                  <a:pt x="16639235" y="3003816"/>
                </a:lnTo>
                <a:lnTo>
                  <a:pt x="16614775" y="2991116"/>
                </a:lnTo>
                <a:lnTo>
                  <a:pt x="16562235" y="2991116"/>
                </a:lnTo>
                <a:lnTo>
                  <a:pt x="16556889" y="2978416"/>
                </a:lnTo>
                <a:lnTo>
                  <a:pt x="16537877" y="2978416"/>
                </a:lnTo>
                <a:lnTo>
                  <a:pt x="16533114" y="2991116"/>
                </a:lnTo>
                <a:lnTo>
                  <a:pt x="16520046" y="2991116"/>
                </a:lnTo>
                <a:lnTo>
                  <a:pt x="16518268" y="3003816"/>
                </a:lnTo>
                <a:lnTo>
                  <a:pt x="16516490" y="3003816"/>
                </a:lnTo>
                <a:lnTo>
                  <a:pt x="16517087" y="3016516"/>
                </a:lnTo>
                <a:lnTo>
                  <a:pt x="16518865" y="3016516"/>
                </a:lnTo>
                <a:lnTo>
                  <a:pt x="16520046" y="3029216"/>
                </a:lnTo>
                <a:lnTo>
                  <a:pt x="16522421" y="3029216"/>
                </a:lnTo>
                <a:lnTo>
                  <a:pt x="16524199" y="3041916"/>
                </a:lnTo>
                <a:lnTo>
                  <a:pt x="16525913" y="3041916"/>
                </a:lnTo>
                <a:lnTo>
                  <a:pt x="16527526" y="3054616"/>
                </a:lnTo>
                <a:lnTo>
                  <a:pt x="16528961" y="3054616"/>
                </a:lnTo>
                <a:lnTo>
                  <a:pt x="16529558" y="3067316"/>
                </a:lnTo>
                <a:lnTo>
                  <a:pt x="16530155" y="3067316"/>
                </a:lnTo>
                <a:lnTo>
                  <a:pt x="16530155" y="3080016"/>
                </a:lnTo>
                <a:lnTo>
                  <a:pt x="16526586" y="3080016"/>
                </a:lnTo>
                <a:lnTo>
                  <a:pt x="16525990" y="3092716"/>
                </a:lnTo>
                <a:lnTo>
                  <a:pt x="16515296" y="3092716"/>
                </a:lnTo>
                <a:lnTo>
                  <a:pt x="16508159" y="3105416"/>
                </a:lnTo>
                <a:lnTo>
                  <a:pt x="16399434" y="3105416"/>
                </a:lnTo>
                <a:lnTo>
                  <a:pt x="16387394" y="3092716"/>
                </a:lnTo>
                <a:lnTo>
                  <a:pt x="16351301" y="3092716"/>
                </a:lnTo>
                <a:lnTo>
                  <a:pt x="16285350" y="3067316"/>
                </a:lnTo>
                <a:lnTo>
                  <a:pt x="16252292" y="3054616"/>
                </a:lnTo>
                <a:lnTo>
                  <a:pt x="16218789" y="3054616"/>
                </a:lnTo>
                <a:lnTo>
                  <a:pt x="16209975" y="3041916"/>
                </a:lnTo>
                <a:lnTo>
                  <a:pt x="16166503" y="3041916"/>
                </a:lnTo>
                <a:lnTo>
                  <a:pt x="16157829" y="3029216"/>
                </a:lnTo>
                <a:lnTo>
                  <a:pt x="16092234" y="3029216"/>
                </a:lnTo>
                <a:lnTo>
                  <a:pt x="16088068" y="3041916"/>
                </a:lnTo>
                <a:lnTo>
                  <a:pt x="16074403" y="3041916"/>
                </a:lnTo>
                <a:lnTo>
                  <a:pt x="16067278" y="3054616"/>
                </a:lnTo>
                <a:lnTo>
                  <a:pt x="16065488" y="3054616"/>
                </a:lnTo>
                <a:lnTo>
                  <a:pt x="16060027" y="3067316"/>
                </a:lnTo>
                <a:lnTo>
                  <a:pt x="16058363" y="3080016"/>
                </a:lnTo>
                <a:lnTo>
                  <a:pt x="16059811" y="3092716"/>
                </a:lnTo>
                <a:lnTo>
                  <a:pt x="16063710" y="3105416"/>
                </a:lnTo>
                <a:lnTo>
                  <a:pt x="16067481" y="3105416"/>
                </a:lnTo>
                <a:lnTo>
                  <a:pt x="16071660" y="3118116"/>
                </a:lnTo>
                <a:lnTo>
                  <a:pt x="16076156" y="3130816"/>
                </a:lnTo>
                <a:lnTo>
                  <a:pt x="16080943" y="3130816"/>
                </a:lnTo>
                <a:lnTo>
                  <a:pt x="16090964" y="3143516"/>
                </a:lnTo>
                <a:lnTo>
                  <a:pt x="16101365" y="3156216"/>
                </a:lnTo>
                <a:lnTo>
                  <a:pt x="16112109" y="3181616"/>
                </a:lnTo>
                <a:lnTo>
                  <a:pt x="16123133" y="3194316"/>
                </a:lnTo>
                <a:lnTo>
                  <a:pt x="16169323" y="3245116"/>
                </a:lnTo>
                <a:lnTo>
                  <a:pt x="16218192" y="3295916"/>
                </a:lnTo>
                <a:lnTo>
                  <a:pt x="16269894" y="3346716"/>
                </a:lnTo>
                <a:lnTo>
                  <a:pt x="16275241" y="3346716"/>
                </a:lnTo>
                <a:lnTo>
                  <a:pt x="16281184" y="3359416"/>
                </a:lnTo>
                <a:lnTo>
                  <a:pt x="16260382" y="3359416"/>
                </a:lnTo>
                <a:lnTo>
                  <a:pt x="16253854" y="3372116"/>
                </a:lnTo>
                <a:lnTo>
                  <a:pt x="16247910" y="3372116"/>
                </a:lnTo>
                <a:lnTo>
                  <a:pt x="16236023" y="3384816"/>
                </a:lnTo>
                <a:lnTo>
                  <a:pt x="16231273" y="3384816"/>
                </a:lnTo>
                <a:lnTo>
                  <a:pt x="16227108" y="3397516"/>
                </a:lnTo>
                <a:lnTo>
                  <a:pt x="16222333" y="3397516"/>
                </a:lnTo>
                <a:lnTo>
                  <a:pt x="16218713" y="3410216"/>
                </a:lnTo>
                <a:lnTo>
                  <a:pt x="16216325" y="3422916"/>
                </a:lnTo>
                <a:lnTo>
                  <a:pt x="16215221" y="3435616"/>
                </a:lnTo>
                <a:lnTo>
                  <a:pt x="16216046" y="3448316"/>
                </a:lnTo>
                <a:lnTo>
                  <a:pt x="16217646" y="3461016"/>
                </a:lnTo>
                <a:lnTo>
                  <a:pt x="16219983" y="3473716"/>
                </a:lnTo>
                <a:lnTo>
                  <a:pt x="16223552" y="3473716"/>
                </a:lnTo>
                <a:lnTo>
                  <a:pt x="16225927" y="3486416"/>
                </a:lnTo>
                <a:lnTo>
                  <a:pt x="16228302" y="3486416"/>
                </a:lnTo>
                <a:lnTo>
                  <a:pt x="16231273" y="3499116"/>
                </a:lnTo>
                <a:lnTo>
                  <a:pt x="16234245" y="3499116"/>
                </a:lnTo>
                <a:lnTo>
                  <a:pt x="16239173" y="3511816"/>
                </a:lnTo>
                <a:lnTo>
                  <a:pt x="16244265" y="3511816"/>
                </a:lnTo>
                <a:lnTo>
                  <a:pt x="16249701" y="3524516"/>
                </a:lnTo>
                <a:lnTo>
                  <a:pt x="16255632" y="3537216"/>
                </a:lnTo>
                <a:lnTo>
                  <a:pt x="16261449" y="3537216"/>
                </a:lnTo>
                <a:lnTo>
                  <a:pt x="16267367" y="3549916"/>
                </a:lnTo>
                <a:lnTo>
                  <a:pt x="16273514" y="3549916"/>
                </a:lnTo>
                <a:lnTo>
                  <a:pt x="16292792" y="3575316"/>
                </a:lnTo>
                <a:lnTo>
                  <a:pt x="16306140" y="3588016"/>
                </a:lnTo>
                <a:lnTo>
                  <a:pt x="16319932" y="3588016"/>
                </a:lnTo>
                <a:lnTo>
                  <a:pt x="16334067" y="3600716"/>
                </a:lnTo>
                <a:lnTo>
                  <a:pt x="16341293" y="3613416"/>
                </a:lnTo>
                <a:lnTo>
                  <a:pt x="16355962" y="3613416"/>
                </a:lnTo>
                <a:lnTo>
                  <a:pt x="16363188" y="3626116"/>
                </a:lnTo>
                <a:lnTo>
                  <a:pt x="16373882" y="3626116"/>
                </a:lnTo>
                <a:lnTo>
                  <a:pt x="16379228" y="3638816"/>
                </a:lnTo>
                <a:lnTo>
                  <a:pt x="16369119" y="3638816"/>
                </a:lnTo>
                <a:lnTo>
                  <a:pt x="16363772" y="3651516"/>
                </a:lnTo>
                <a:lnTo>
                  <a:pt x="16359023" y="3664216"/>
                </a:lnTo>
                <a:lnTo>
                  <a:pt x="16353676" y="3664216"/>
                </a:lnTo>
                <a:lnTo>
                  <a:pt x="16351301" y="3676916"/>
                </a:lnTo>
                <a:lnTo>
                  <a:pt x="16350107" y="3676916"/>
                </a:lnTo>
                <a:lnTo>
                  <a:pt x="16348926" y="3689616"/>
                </a:lnTo>
                <a:lnTo>
                  <a:pt x="16347732" y="3689616"/>
                </a:lnTo>
                <a:lnTo>
                  <a:pt x="16347732" y="3702316"/>
                </a:lnTo>
                <a:lnTo>
                  <a:pt x="16348926" y="3702316"/>
                </a:lnTo>
                <a:lnTo>
                  <a:pt x="16350107" y="3715016"/>
                </a:lnTo>
                <a:lnTo>
                  <a:pt x="16352495" y="3715016"/>
                </a:lnTo>
                <a:lnTo>
                  <a:pt x="16355454" y="3727716"/>
                </a:lnTo>
                <a:lnTo>
                  <a:pt x="16360128" y="3727716"/>
                </a:lnTo>
                <a:lnTo>
                  <a:pt x="16365182" y="3740416"/>
                </a:lnTo>
                <a:lnTo>
                  <a:pt x="16370580" y="3740416"/>
                </a:lnTo>
                <a:lnTo>
                  <a:pt x="16376257" y="3753116"/>
                </a:lnTo>
                <a:lnTo>
                  <a:pt x="16380829" y="3753116"/>
                </a:lnTo>
                <a:lnTo>
                  <a:pt x="16385616" y="3765816"/>
                </a:lnTo>
                <a:lnTo>
                  <a:pt x="16388601" y="3765816"/>
                </a:lnTo>
                <a:lnTo>
                  <a:pt x="16382048" y="3778516"/>
                </a:lnTo>
                <a:lnTo>
                  <a:pt x="16369716" y="3778516"/>
                </a:lnTo>
                <a:lnTo>
                  <a:pt x="16364966" y="3791216"/>
                </a:lnTo>
                <a:lnTo>
                  <a:pt x="16356051" y="3791216"/>
                </a:lnTo>
                <a:lnTo>
                  <a:pt x="16353079" y="3803916"/>
                </a:lnTo>
                <a:lnTo>
                  <a:pt x="16343579" y="3803916"/>
                </a:lnTo>
                <a:lnTo>
                  <a:pt x="16340608" y="3816616"/>
                </a:lnTo>
                <a:lnTo>
                  <a:pt x="16335845" y="3816616"/>
                </a:lnTo>
                <a:lnTo>
                  <a:pt x="16334067" y="3829316"/>
                </a:lnTo>
                <a:lnTo>
                  <a:pt x="16332289" y="3829316"/>
                </a:lnTo>
                <a:lnTo>
                  <a:pt x="16330156" y="3842016"/>
                </a:lnTo>
                <a:lnTo>
                  <a:pt x="16329089" y="3854716"/>
                </a:lnTo>
                <a:lnTo>
                  <a:pt x="16338893" y="3892816"/>
                </a:lnTo>
                <a:lnTo>
                  <a:pt x="16355454" y="3918216"/>
                </a:lnTo>
                <a:lnTo>
                  <a:pt x="16360902" y="3930916"/>
                </a:lnTo>
                <a:lnTo>
                  <a:pt x="16372256" y="3930916"/>
                </a:lnTo>
                <a:lnTo>
                  <a:pt x="16378035" y="3943616"/>
                </a:lnTo>
                <a:lnTo>
                  <a:pt x="16375063" y="3943616"/>
                </a:lnTo>
                <a:lnTo>
                  <a:pt x="16367976" y="3956316"/>
                </a:lnTo>
                <a:lnTo>
                  <a:pt x="16354679" y="3956316"/>
                </a:lnTo>
                <a:lnTo>
                  <a:pt x="16348926" y="3969016"/>
                </a:lnTo>
                <a:lnTo>
                  <a:pt x="16342983" y="3969016"/>
                </a:lnTo>
                <a:lnTo>
                  <a:pt x="16338233" y="3981716"/>
                </a:lnTo>
                <a:lnTo>
                  <a:pt x="16335845" y="3981716"/>
                </a:lnTo>
                <a:lnTo>
                  <a:pt x="16334664" y="3994416"/>
                </a:lnTo>
                <a:lnTo>
                  <a:pt x="16332289" y="4007116"/>
                </a:lnTo>
                <a:lnTo>
                  <a:pt x="16332289" y="4019816"/>
                </a:lnTo>
                <a:lnTo>
                  <a:pt x="16334067" y="4019816"/>
                </a:lnTo>
                <a:lnTo>
                  <a:pt x="16335261" y="4032516"/>
                </a:lnTo>
                <a:lnTo>
                  <a:pt x="16337039" y="4032516"/>
                </a:lnTo>
                <a:lnTo>
                  <a:pt x="16338817" y="4045216"/>
                </a:lnTo>
                <a:lnTo>
                  <a:pt x="16342983" y="4045216"/>
                </a:lnTo>
                <a:lnTo>
                  <a:pt x="16345357" y="4057916"/>
                </a:lnTo>
                <a:lnTo>
                  <a:pt x="16347732" y="4057916"/>
                </a:lnTo>
                <a:lnTo>
                  <a:pt x="16353676" y="4070616"/>
                </a:lnTo>
                <a:lnTo>
                  <a:pt x="16363188" y="4070616"/>
                </a:lnTo>
                <a:lnTo>
                  <a:pt x="16366744" y="4083316"/>
                </a:lnTo>
                <a:lnTo>
                  <a:pt x="16377298" y="4083316"/>
                </a:lnTo>
                <a:lnTo>
                  <a:pt x="16388360" y="4096016"/>
                </a:lnTo>
                <a:lnTo>
                  <a:pt x="16399752" y="4108716"/>
                </a:lnTo>
                <a:lnTo>
                  <a:pt x="16412502" y="4108716"/>
                </a:lnTo>
                <a:lnTo>
                  <a:pt x="16414280" y="4121416"/>
                </a:lnTo>
                <a:lnTo>
                  <a:pt x="16391179" y="4121416"/>
                </a:lnTo>
                <a:lnTo>
                  <a:pt x="16383356" y="4134116"/>
                </a:lnTo>
                <a:lnTo>
                  <a:pt x="16376257" y="4134116"/>
                </a:lnTo>
                <a:lnTo>
                  <a:pt x="16370910" y="4146816"/>
                </a:lnTo>
                <a:lnTo>
                  <a:pt x="16366160" y="4146816"/>
                </a:lnTo>
                <a:lnTo>
                  <a:pt x="16362591" y="4159516"/>
                </a:lnTo>
                <a:lnTo>
                  <a:pt x="16359023" y="4159516"/>
                </a:lnTo>
                <a:lnTo>
                  <a:pt x="16358426" y="4172216"/>
                </a:lnTo>
                <a:lnTo>
                  <a:pt x="16357245" y="4172216"/>
                </a:lnTo>
                <a:lnTo>
                  <a:pt x="16356648" y="4184916"/>
                </a:lnTo>
                <a:lnTo>
                  <a:pt x="16356711" y="4197616"/>
                </a:lnTo>
                <a:lnTo>
                  <a:pt x="16358502" y="4210316"/>
                </a:lnTo>
                <a:lnTo>
                  <a:pt x="16361740" y="4223016"/>
                </a:lnTo>
                <a:lnTo>
                  <a:pt x="16366160" y="4223016"/>
                </a:lnTo>
                <a:lnTo>
                  <a:pt x="16373018" y="4248416"/>
                </a:lnTo>
                <a:lnTo>
                  <a:pt x="16398837" y="4286516"/>
                </a:lnTo>
                <a:lnTo>
                  <a:pt x="16432340" y="4324616"/>
                </a:lnTo>
                <a:lnTo>
                  <a:pt x="16444583" y="4324616"/>
                </a:lnTo>
                <a:lnTo>
                  <a:pt x="16456813" y="4337316"/>
                </a:lnTo>
                <a:lnTo>
                  <a:pt x="16494494" y="4375416"/>
                </a:lnTo>
                <a:lnTo>
                  <a:pt x="16506520" y="4375416"/>
                </a:lnTo>
                <a:lnTo>
                  <a:pt x="16530346" y="4400816"/>
                </a:lnTo>
                <a:lnTo>
                  <a:pt x="16542042" y="4413516"/>
                </a:lnTo>
                <a:lnTo>
                  <a:pt x="16521240" y="4413516"/>
                </a:lnTo>
                <a:lnTo>
                  <a:pt x="16514115" y="4426216"/>
                </a:lnTo>
                <a:lnTo>
                  <a:pt x="16492347" y="4426216"/>
                </a:lnTo>
                <a:lnTo>
                  <a:pt x="16485502" y="4438916"/>
                </a:lnTo>
                <a:lnTo>
                  <a:pt x="16474301" y="4438916"/>
                </a:lnTo>
                <a:lnTo>
                  <a:pt x="16470135" y="4451616"/>
                </a:lnTo>
                <a:lnTo>
                  <a:pt x="16466579" y="4451616"/>
                </a:lnTo>
                <a:lnTo>
                  <a:pt x="16463607" y="4464316"/>
                </a:lnTo>
                <a:lnTo>
                  <a:pt x="16459442" y="4464316"/>
                </a:lnTo>
                <a:lnTo>
                  <a:pt x="16456635" y="4477016"/>
                </a:lnTo>
                <a:lnTo>
                  <a:pt x="16455289" y="4489716"/>
                </a:lnTo>
                <a:lnTo>
                  <a:pt x="16455263" y="4502416"/>
                </a:lnTo>
                <a:lnTo>
                  <a:pt x="16456470" y="4515116"/>
                </a:lnTo>
                <a:lnTo>
                  <a:pt x="16458235" y="4515116"/>
                </a:lnTo>
                <a:lnTo>
                  <a:pt x="16460775" y="4527816"/>
                </a:lnTo>
                <a:lnTo>
                  <a:pt x="16463988" y="4540516"/>
                </a:lnTo>
                <a:lnTo>
                  <a:pt x="16467760" y="4540516"/>
                </a:lnTo>
                <a:lnTo>
                  <a:pt x="16475278" y="4553216"/>
                </a:lnTo>
                <a:lnTo>
                  <a:pt x="16484257" y="4565916"/>
                </a:lnTo>
                <a:lnTo>
                  <a:pt x="16494328" y="4578616"/>
                </a:lnTo>
                <a:lnTo>
                  <a:pt x="16505200" y="4591316"/>
                </a:lnTo>
                <a:lnTo>
                  <a:pt x="16510648" y="4591316"/>
                </a:lnTo>
                <a:lnTo>
                  <a:pt x="16516261" y="4604016"/>
                </a:lnTo>
                <a:lnTo>
                  <a:pt x="16532530" y="4604016"/>
                </a:lnTo>
                <a:lnTo>
                  <a:pt x="16521837" y="4616716"/>
                </a:lnTo>
                <a:lnTo>
                  <a:pt x="16512324" y="4616716"/>
                </a:lnTo>
                <a:lnTo>
                  <a:pt x="16504006" y="4629416"/>
                </a:lnTo>
                <a:lnTo>
                  <a:pt x="16499853" y="4629416"/>
                </a:lnTo>
                <a:lnTo>
                  <a:pt x="16496284" y="4642116"/>
                </a:lnTo>
                <a:lnTo>
                  <a:pt x="16493312" y="4642116"/>
                </a:lnTo>
                <a:lnTo>
                  <a:pt x="16489744" y="4654816"/>
                </a:lnTo>
                <a:lnTo>
                  <a:pt x="16487966" y="4654816"/>
                </a:lnTo>
                <a:lnTo>
                  <a:pt x="16486772" y="4680216"/>
                </a:lnTo>
                <a:lnTo>
                  <a:pt x="16487369" y="4680216"/>
                </a:lnTo>
                <a:lnTo>
                  <a:pt x="16488690" y="4692916"/>
                </a:lnTo>
                <a:lnTo>
                  <a:pt x="16490785" y="4705616"/>
                </a:lnTo>
                <a:lnTo>
                  <a:pt x="16493554" y="4705616"/>
                </a:lnTo>
                <a:lnTo>
                  <a:pt x="16500196" y="4731016"/>
                </a:lnTo>
                <a:lnTo>
                  <a:pt x="16507206" y="4731016"/>
                </a:lnTo>
                <a:lnTo>
                  <a:pt x="16527780" y="4680255"/>
                </a:lnTo>
                <a:lnTo>
                  <a:pt x="16527183" y="4680216"/>
                </a:lnTo>
                <a:lnTo>
                  <a:pt x="16527183" y="4667516"/>
                </a:lnTo>
                <a:lnTo>
                  <a:pt x="16529558" y="4667516"/>
                </a:lnTo>
                <a:lnTo>
                  <a:pt x="16531349" y="4654816"/>
                </a:lnTo>
                <a:lnTo>
                  <a:pt x="16538080" y="4654816"/>
                </a:lnTo>
                <a:lnTo>
                  <a:pt x="16540493" y="4648860"/>
                </a:lnTo>
                <a:lnTo>
                  <a:pt x="16541445" y="4642116"/>
                </a:lnTo>
                <a:lnTo>
                  <a:pt x="16543223" y="4642116"/>
                </a:lnTo>
                <a:lnTo>
                  <a:pt x="16564839" y="4588776"/>
                </a:lnTo>
                <a:lnTo>
                  <a:pt x="16556216" y="4578616"/>
                </a:lnTo>
                <a:lnTo>
                  <a:pt x="16545446" y="4578616"/>
                </a:lnTo>
                <a:lnTo>
                  <a:pt x="16534905" y="4565916"/>
                </a:lnTo>
                <a:lnTo>
                  <a:pt x="16524808" y="4553216"/>
                </a:lnTo>
                <a:lnTo>
                  <a:pt x="16517671" y="4553216"/>
                </a:lnTo>
                <a:lnTo>
                  <a:pt x="16514115" y="4540516"/>
                </a:lnTo>
                <a:lnTo>
                  <a:pt x="16508159" y="4540516"/>
                </a:lnTo>
                <a:lnTo>
                  <a:pt x="16505797" y="4527816"/>
                </a:lnTo>
                <a:lnTo>
                  <a:pt x="16500437" y="4527816"/>
                </a:lnTo>
                <a:lnTo>
                  <a:pt x="16499256" y="4515116"/>
                </a:lnTo>
                <a:lnTo>
                  <a:pt x="16496284" y="4515116"/>
                </a:lnTo>
                <a:lnTo>
                  <a:pt x="16495687" y="4502416"/>
                </a:lnTo>
                <a:lnTo>
                  <a:pt x="16494494" y="4502416"/>
                </a:lnTo>
                <a:lnTo>
                  <a:pt x="16494494" y="4489716"/>
                </a:lnTo>
                <a:lnTo>
                  <a:pt x="16495090" y="4489716"/>
                </a:lnTo>
                <a:lnTo>
                  <a:pt x="16496881" y="4477016"/>
                </a:lnTo>
                <a:lnTo>
                  <a:pt x="16501034" y="4477016"/>
                </a:lnTo>
                <a:lnTo>
                  <a:pt x="16504603" y="4464316"/>
                </a:lnTo>
                <a:lnTo>
                  <a:pt x="16515893" y="4464316"/>
                </a:lnTo>
                <a:lnTo>
                  <a:pt x="16526586" y="4451616"/>
                </a:lnTo>
                <a:lnTo>
                  <a:pt x="16562832" y="4451616"/>
                </a:lnTo>
                <a:lnTo>
                  <a:pt x="16575316" y="4438916"/>
                </a:lnTo>
                <a:lnTo>
                  <a:pt x="16581260" y="4438916"/>
                </a:lnTo>
                <a:lnTo>
                  <a:pt x="16585426" y="4426216"/>
                </a:lnTo>
                <a:lnTo>
                  <a:pt x="16589578" y="4426216"/>
                </a:lnTo>
                <a:lnTo>
                  <a:pt x="16590175" y="4413516"/>
                </a:lnTo>
                <a:lnTo>
                  <a:pt x="16587204" y="4413516"/>
                </a:lnTo>
                <a:lnTo>
                  <a:pt x="16584829" y="4400816"/>
                </a:lnTo>
                <a:lnTo>
                  <a:pt x="16580663" y="4400816"/>
                </a:lnTo>
                <a:lnTo>
                  <a:pt x="16564026" y="4375416"/>
                </a:lnTo>
                <a:lnTo>
                  <a:pt x="16552583" y="4375416"/>
                </a:lnTo>
                <a:lnTo>
                  <a:pt x="16542779" y="4362716"/>
                </a:lnTo>
                <a:lnTo>
                  <a:pt x="16537877" y="4362716"/>
                </a:lnTo>
                <a:lnTo>
                  <a:pt x="16528784" y="4350016"/>
                </a:lnTo>
                <a:lnTo>
                  <a:pt x="16519462" y="4337316"/>
                </a:lnTo>
                <a:lnTo>
                  <a:pt x="16510140" y="4337316"/>
                </a:lnTo>
                <a:lnTo>
                  <a:pt x="16501034" y="4324616"/>
                </a:lnTo>
                <a:lnTo>
                  <a:pt x="16491344" y="4324616"/>
                </a:lnTo>
                <a:lnTo>
                  <a:pt x="16481870" y="4311916"/>
                </a:lnTo>
                <a:lnTo>
                  <a:pt x="16472624" y="4299216"/>
                </a:lnTo>
                <a:lnTo>
                  <a:pt x="16463607" y="4299216"/>
                </a:lnTo>
                <a:lnTo>
                  <a:pt x="16455695" y="4286516"/>
                </a:lnTo>
                <a:lnTo>
                  <a:pt x="16448012" y="4286516"/>
                </a:lnTo>
                <a:lnTo>
                  <a:pt x="16440544" y="4273816"/>
                </a:lnTo>
                <a:lnTo>
                  <a:pt x="16433292" y="4261116"/>
                </a:lnTo>
                <a:lnTo>
                  <a:pt x="16427526" y="4261116"/>
                </a:lnTo>
                <a:lnTo>
                  <a:pt x="16421862" y="4248416"/>
                </a:lnTo>
                <a:lnTo>
                  <a:pt x="16416414" y="4235716"/>
                </a:lnTo>
                <a:lnTo>
                  <a:pt x="16411309" y="4235716"/>
                </a:lnTo>
                <a:lnTo>
                  <a:pt x="16407753" y="4223016"/>
                </a:lnTo>
                <a:lnTo>
                  <a:pt x="16404781" y="4223016"/>
                </a:lnTo>
                <a:lnTo>
                  <a:pt x="16401809" y="4210316"/>
                </a:lnTo>
                <a:lnTo>
                  <a:pt x="16398837" y="4210316"/>
                </a:lnTo>
                <a:lnTo>
                  <a:pt x="16397643" y="4197616"/>
                </a:lnTo>
                <a:lnTo>
                  <a:pt x="16395268" y="4197616"/>
                </a:lnTo>
                <a:lnTo>
                  <a:pt x="16394672" y="4184916"/>
                </a:lnTo>
                <a:lnTo>
                  <a:pt x="16394672" y="4172216"/>
                </a:lnTo>
                <a:lnTo>
                  <a:pt x="16399434" y="4172216"/>
                </a:lnTo>
                <a:lnTo>
                  <a:pt x="16400615" y="4159516"/>
                </a:lnTo>
                <a:lnTo>
                  <a:pt x="16414280" y="4159516"/>
                </a:lnTo>
                <a:lnTo>
                  <a:pt x="16416668" y="4146816"/>
                </a:lnTo>
                <a:lnTo>
                  <a:pt x="16456470" y="4146816"/>
                </a:lnTo>
                <a:lnTo>
                  <a:pt x="16460635" y="4134116"/>
                </a:lnTo>
                <a:lnTo>
                  <a:pt x="16466579" y="4134116"/>
                </a:lnTo>
                <a:lnTo>
                  <a:pt x="16468954" y="4121416"/>
                </a:lnTo>
                <a:lnTo>
                  <a:pt x="16465385" y="4108716"/>
                </a:lnTo>
                <a:lnTo>
                  <a:pt x="16459442" y="4108716"/>
                </a:lnTo>
                <a:lnTo>
                  <a:pt x="16453498" y="4096016"/>
                </a:lnTo>
                <a:lnTo>
                  <a:pt x="16445776" y="4096016"/>
                </a:lnTo>
                <a:lnTo>
                  <a:pt x="16442208" y="4083316"/>
                </a:lnTo>
                <a:lnTo>
                  <a:pt x="16429660" y="4083316"/>
                </a:lnTo>
                <a:lnTo>
                  <a:pt x="16423247" y="4070616"/>
                </a:lnTo>
                <a:lnTo>
                  <a:pt x="16409988" y="4070616"/>
                </a:lnTo>
                <a:lnTo>
                  <a:pt x="16403371" y="4057916"/>
                </a:lnTo>
                <a:lnTo>
                  <a:pt x="16396856" y="4057916"/>
                </a:lnTo>
                <a:lnTo>
                  <a:pt x="16390519" y="4045216"/>
                </a:lnTo>
                <a:lnTo>
                  <a:pt x="16382200" y="4045216"/>
                </a:lnTo>
                <a:lnTo>
                  <a:pt x="16380409" y="4032516"/>
                </a:lnTo>
                <a:lnTo>
                  <a:pt x="16373285" y="4032516"/>
                </a:lnTo>
                <a:lnTo>
                  <a:pt x="16372688" y="4019816"/>
                </a:lnTo>
                <a:lnTo>
                  <a:pt x="16369716" y="4019816"/>
                </a:lnTo>
                <a:lnTo>
                  <a:pt x="16369119" y="4007116"/>
                </a:lnTo>
                <a:lnTo>
                  <a:pt x="16370313" y="4007116"/>
                </a:lnTo>
                <a:lnTo>
                  <a:pt x="16372091" y="3994416"/>
                </a:lnTo>
                <a:lnTo>
                  <a:pt x="16379228" y="3994416"/>
                </a:lnTo>
                <a:lnTo>
                  <a:pt x="16384575" y="3981716"/>
                </a:lnTo>
                <a:lnTo>
                  <a:pt x="16415690" y="3981716"/>
                </a:lnTo>
                <a:lnTo>
                  <a:pt x="16422599" y="3969016"/>
                </a:lnTo>
                <a:lnTo>
                  <a:pt x="16428542" y="3969016"/>
                </a:lnTo>
                <a:lnTo>
                  <a:pt x="16434486" y="3956316"/>
                </a:lnTo>
                <a:lnTo>
                  <a:pt x="16436861" y="3956316"/>
                </a:lnTo>
                <a:lnTo>
                  <a:pt x="16433889" y="3943616"/>
                </a:lnTo>
                <a:lnTo>
                  <a:pt x="16431514" y="3943616"/>
                </a:lnTo>
                <a:lnTo>
                  <a:pt x="16426764" y="3930916"/>
                </a:lnTo>
                <a:lnTo>
                  <a:pt x="16422002" y="3930916"/>
                </a:lnTo>
                <a:lnTo>
                  <a:pt x="16412718" y="3918216"/>
                </a:lnTo>
                <a:lnTo>
                  <a:pt x="16402914" y="3918216"/>
                </a:lnTo>
                <a:lnTo>
                  <a:pt x="16393008" y="3905516"/>
                </a:lnTo>
                <a:lnTo>
                  <a:pt x="16383381" y="3892816"/>
                </a:lnTo>
                <a:lnTo>
                  <a:pt x="16375063" y="3892816"/>
                </a:lnTo>
                <a:lnTo>
                  <a:pt x="16373285" y="3880116"/>
                </a:lnTo>
                <a:lnTo>
                  <a:pt x="16369119" y="3880116"/>
                </a:lnTo>
                <a:lnTo>
                  <a:pt x="16367938" y="3867416"/>
                </a:lnTo>
                <a:lnTo>
                  <a:pt x="16366160" y="3867416"/>
                </a:lnTo>
                <a:lnTo>
                  <a:pt x="16365563" y="3854716"/>
                </a:lnTo>
                <a:lnTo>
                  <a:pt x="16366160" y="3854716"/>
                </a:lnTo>
                <a:lnTo>
                  <a:pt x="16366160" y="3842016"/>
                </a:lnTo>
                <a:lnTo>
                  <a:pt x="16370910" y="3842016"/>
                </a:lnTo>
                <a:lnTo>
                  <a:pt x="16375660" y="3829316"/>
                </a:lnTo>
                <a:lnTo>
                  <a:pt x="16381006" y="3829316"/>
                </a:lnTo>
                <a:lnTo>
                  <a:pt x="16386950" y="3816616"/>
                </a:lnTo>
                <a:lnTo>
                  <a:pt x="16393490" y="3816616"/>
                </a:lnTo>
                <a:lnTo>
                  <a:pt x="16400615" y="3803916"/>
                </a:lnTo>
                <a:lnTo>
                  <a:pt x="16416668" y="3803916"/>
                </a:lnTo>
                <a:lnTo>
                  <a:pt x="16422002" y="3791216"/>
                </a:lnTo>
                <a:lnTo>
                  <a:pt x="16435083" y="3791216"/>
                </a:lnTo>
                <a:lnTo>
                  <a:pt x="16435680" y="3778516"/>
                </a:lnTo>
                <a:lnTo>
                  <a:pt x="16442805" y="3778516"/>
                </a:lnTo>
                <a:lnTo>
                  <a:pt x="16443401" y="3765816"/>
                </a:lnTo>
                <a:lnTo>
                  <a:pt x="16443986" y="3765816"/>
                </a:lnTo>
                <a:lnTo>
                  <a:pt x="16441623" y="3753116"/>
                </a:lnTo>
                <a:lnTo>
                  <a:pt x="16430320" y="3753116"/>
                </a:lnTo>
                <a:lnTo>
                  <a:pt x="16424974" y="3740416"/>
                </a:lnTo>
                <a:lnTo>
                  <a:pt x="16415474" y="3740416"/>
                </a:lnTo>
                <a:lnTo>
                  <a:pt x="16404768" y="3727716"/>
                </a:lnTo>
                <a:lnTo>
                  <a:pt x="16400615" y="3727716"/>
                </a:lnTo>
                <a:lnTo>
                  <a:pt x="16393490" y="3715016"/>
                </a:lnTo>
                <a:lnTo>
                  <a:pt x="16387547" y="3715016"/>
                </a:lnTo>
                <a:lnTo>
                  <a:pt x="16385172" y="3702316"/>
                </a:lnTo>
                <a:lnTo>
                  <a:pt x="16382200" y="3702316"/>
                </a:lnTo>
                <a:lnTo>
                  <a:pt x="16382200" y="3689616"/>
                </a:lnTo>
                <a:lnTo>
                  <a:pt x="16385756" y="3689616"/>
                </a:lnTo>
                <a:lnTo>
                  <a:pt x="16386950" y="3676916"/>
                </a:lnTo>
                <a:lnTo>
                  <a:pt x="16392297" y="3676916"/>
                </a:lnTo>
                <a:lnTo>
                  <a:pt x="16394075" y="3664216"/>
                </a:lnTo>
                <a:lnTo>
                  <a:pt x="16404184" y="3664216"/>
                </a:lnTo>
                <a:lnTo>
                  <a:pt x="16406559" y="3651516"/>
                </a:lnTo>
                <a:lnTo>
                  <a:pt x="16417252" y="3651516"/>
                </a:lnTo>
                <a:lnTo>
                  <a:pt x="16422599" y="3638816"/>
                </a:lnTo>
                <a:lnTo>
                  <a:pt x="16423793" y="3638816"/>
                </a:lnTo>
                <a:lnTo>
                  <a:pt x="16422599" y="3626116"/>
                </a:lnTo>
                <a:lnTo>
                  <a:pt x="16419627" y="3626116"/>
                </a:lnTo>
                <a:lnTo>
                  <a:pt x="16417252" y="3613416"/>
                </a:lnTo>
                <a:lnTo>
                  <a:pt x="16402990" y="3613416"/>
                </a:lnTo>
                <a:lnTo>
                  <a:pt x="16399434" y="3600716"/>
                </a:lnTo>
                <a:lnTo>
                  <a:pt x="16376917" y="3588016"/>
                </a:lnTo>
                <a:lnTo>
                  <a:pt x="16365754" y="3588016"/>
                </a:lnTo>
                <a:lnTo>
                  <a:pt x="16354857" y="3575316"/>
                </a:lnTo>
                <a:lnTo>
                  <a:pt x="16353676" y="3575316"/>
                </a:lnTo>
                <a:lnTo>
                  <a:pt x="16343186" y="3562616"/>
                </a:lnTo>
                <a:lnTo>
                  <a:pt x="16333026" y="3562616"/>
                </a:lnTo>
                <a:lnTo>
                  <a:pt x="16323094" y="3549916"/>
                </a:lnTo>
                <a:lnTo>
                  <a:pt x="16307334" y="3537216"/>
                </a:lnTo>
                <a:lnTo>
                  <a:pt x="16301987" y="3537216"/>
                </a:lnTo>
                <a:lnTo>
                  <a:pt x="16296043" y="3524516"/>
                </a:lnTo>
                <a:lnTo>
                  <a:pt x="16290684" y="3524516"/>
                </a:lnTo>
                <a:lnTo>
                  <a:pt x="16281184" y="3511816"/>
                </a:lnTo>
                <a:lnTo>
                  <a:pt x="16277273" y="3499116"/>
                </a:lnTo>
                <a:lnTo>
                  <a:pt x="16273539" y="3499116"/>
                </a:lnTo>
                <a:lnTo>
                  <a:pt x="16269907" y="3486416"/>
                </a:lnTo>
                <a:lnTo>
                  <a:pt x="16266325" y="3486416"/>
                </a:lnTo>
                <a:lnTo>
                  <a:pt x="16260382" y="3473716"/>
                </a:lnTo>
                <a:lnTo>
                  <a:pt x="16255632" y="3461016"/>
                </a:lnTo>
                <a:lnTo>
                  <a:pt x="16252076" y="3461016"/>
                </a:lnTo>
                <a:lnTo>
                  <a:pt x="16251479" y="3448316"/>
                </a:lnTo>
                <a:lnTo>
                  <a:pt x="16249688" y="3448316"/>
                </a:lnTo>
                <a:lnTo>
                  <a:pt x="16249688" y="3435616"/>
                </a:lnTo>
                <a:lnTo>
                  <a:pt x="16250285" y="3422916"/>
                </a:lnTo>
                <a:lnTo>
                  <a:pt x="16252076" y="3422916"/>
                </a:lnTo>
                <a:lnTo>
                  <a:pt x="16255632" y="3410216"/>
                </a:lnTo>
                <a:lnTo>
                  <a:pt x="16263366" y="3410216"/>
                </a:lnTo>
                <a:lnTo>
                  <a:pt x="16265144" y="3397516"/>
                </a:lnTo>
                <a:lnTo>
                  <a:pt x="16332289" y="3397516"/>
                </a:lnTo>
                <a:lnTo>
                  <a:pt x="16340011" y="3410216"/>
                </a:lnTo>
                <a:lnTo>
                  <a:pt x="16347732" y="3397516"/>
                </a:lnTo>
                <a:lnTo>
                  <a:pt x="16351898" y="3397516"/>
                </a:lnTo>
                <a:lnTo>
                  <a:pt x="16354273" y="3384816"/>
                </a:lnTo>
                <a:lnTo>
                  <a:pt x="16353079" y="3372116"/>
                </a:lnTo>
                <a:lnTo>
                  <a:pt x="16348329" y="3372116"/>
                </a:lnTo>
                <a:lnTo>
                  <a:pt x="16342983" y="3359416"/>
                </a:lnTo>
                <a:lnTo>
                  <a:pt x="16331019" y="3359416"/>
                </a:lnTo>
                <a:lnTo>
                  <a:pt x="16324847" y="3346716"/>
                </a:lnTo>
                <a:lnTo>
                  <a:pt x="16306597" y="3334016"/>
                </a:lnTo>
                <a:lnTo>
                  <a:pt x="16282772" y="3308616"/>
                </a:lnTo>
                <a:lnTo>
                  <a:pt x="16271088" y="3295916"/>
                </a:lnTo>
                <a:lnTo>
                  <a:pt x="16263417" y="3295916"/>
                </a:lnTo>
                <a:lnTo>
                  <a:pt x="16247860" y="3283216"/>
                </a:lnTo>
                <a:lnTo>
                  <a:pt x="16240189" y="3270516"/>
                </a:lnTo>
                <a:lnTo>
                  <a:pt x="16217710" y="3245116"/>
                </a:lnTo>
                <a:lnTo>
                  <a:pt x="16172333" y="3194316"/>
                </a:lnTo>
                <a:lnTo>
                  <a:pt x="16139300" y="3156216"/>
                </a:lnTo>
                <a:lnTo>
                  <a:pt x="16119031" y="3118116"/>
                </a:lnTo>
                <a:lnTo>
                  <a:pt x="16109468" y="3105416"/>
                </a:lnTo>
                <a:lnTo>
                  <a:pt x="16098762" y="3092716"/>
                </a:lnTo>
                <a:lnTo>
                  <a:pt x="16098177" y="3092716"/>
                </a:lnTo>
                <a:lnTo>
                  <a:pt x="16096984" y="3080016"/>
                </a:lnTo>
                <a:lnTo>
                  <a:pt x="16095206" y="3080016"/>
                </a:lnTo>
                <a:lnTo>
                  <a:pt x="16095206" y="3067316"/>
                </a:lnTo>
                <a:lnTo>
                  <a:pt x="16158782" y="3067316"/>
                </a:lnTo>
                <a:lnTo>
                  <a:pt x="16174225" y="3080016"/>
                </a:lnTo>
                <a:lnTo>
                  <a:pt x="16220186" y="3080016"/>
                </a:lnTo>
                <a:lnTo>
                  <a:pt x="16235426" y="3092716"/>
                </a:lnTo>
                <a:lnTo>
                  <a:pt x="16252368" y="3092716"/>
                </a:lnTo>
                <a:lnTo>
                  <a:pt x="16286239" y="3105416"/>
                </a:lnTo>
                <a:lnTo>
                  <a:pt x="16303168" y="3105416"/>
                </a:lnTo>
                <a:lnTo>
                  <a:pt x="16319754" y="3118116"/>
                </a:lnTo>
                <a:lnTo>
                  <a:pt x="16336518" y="3118116"/>
                </a:lnTo>
                <a:lnTo>
                  <a:pt x="16353384" y="3130816"/>
                </a:lnTo>
                <a:lnTo>
                  <a:pt x="16387801" y="3130816"/>
                </a:lnTo>
                <a:lnTo>
                  <a:pt x="16405441" y="3143516"/>
                </a:lnTo>
                <a:lnTo>
                  <a:pt x="16505682" y="3143516"/>
                </a:lnTo>
                <a:lnTo>
                  <a:pt x="16514699" y="3130816"/>
                </a:lnTo>
                <a:lnTo>
                  <a:pt x="16532162" y="3130816"/>
                </a:lnTo>
                <a:lnTo>
                  <a:pt x="16540188" y="3118116"/>
                </a:lnTo>
                <a:lnTo>
                  <a:pt x="16547376" y="3118116"/>
                </a:lnTo>
                <a:lnTo>
                  <a:pt x="16555034" y="3105416"/>
                </a:lnTo>
                <a:lnTo>
                  <a:pt x="16560902" y="3092716"/>
                </a:lnTo>
                <a:lnTo>
                  <a:pt x="16564763" y="3080016"/>
                </a:lnTo>
                <a:lnTo>
                  <a:pt x="16566401" y="3067316"/>
                </a:lnTo>
                <a:lnTo>
                  <a:pt x="16564026" y="3041916"/>
                </a:lnTo>
                <a:lnTo>
                  <a:pt x="16561638" y="3041916"/>
                </a:lnTo>
                <a:lnTo>
                  <a:pt x="16560457" y="3029216"/>
                </a:lnTo>
                <a:lnTo>
                  <a:pt x="16559264" y="3029216"/>
                </a:lnTo>
                <a:lnTo>
                  <a:pt x="16557486" y="3016516"/>
                </a:lnTo>
                <a:lnTo>
                  <a:pt x="16567582" y="3016516"/>
                </a:lnTo>
                <a:lnTo>
                  <a:pt x="16572345" y="3029216"/>
                </a:lnTo>
                <a:lnTo>
                  <a:pt x="16612908" y="3029216"/>
                </a:lnTo>
                <a:lnTo>
                  <a:pt x="16626777" y="3041916"/>
                </a:lnTo>
                <a:lnTo>
                  <a:pt x="16672598" y="3041916"/>
                </a:lnTo>
                <a:lnTo>
                  <a:pt x="16681958" y="3054616"/>
                </a:lnTo>
                <a:lnTo>
                  <a:pt x="16776726" y="3054616"/>
                </a:lnTo>
                <a:lnTo>
                  <a:pt x="16781348" y="3041916"/>
                </a:lnTo>
                <a:lnTo>
                  <a:pt x="16784752" y="3041916"/>
                </a:lnTo>
                <a:lnTo>
                  <a:pt x="16787254" y="3029216"/>
                </a:lnTo>
                <a:lnTo>
                  <a:pt x="16789210" y="3029216"/>
                </a:lnTo>
                <a:lnTo>
                  <a:pt x="16790404" y="3016516"/>
                </a:lnTo>
                <a:lnTo>
                  <a:pt x="16790988" y="3016516"/>
                </a:lnTo>
                <a:lnTo>
                  <a:pt x="16790988" y="3003816"/>
                </a:lnTo>
                <a:lnTo>
                  <a:pt x="16792778" y="2978416"/>
                </a:lnTo>
                <a:lnTo>
                  <a:pt x="16816553" y="2978416"/>
                </a:lnTo>
                <a:lnTo>
                  <a:pt x="16832936" y="2991116"/>
                </a:lnTo>
                <a:lnTo>
                  <a:pt x="16865042" y="2991116"/>
                </a:lnTo>
                <a:lnTo>
                  <a:pt x="16880751" y="3003816"/>
                </a:lnTo>
                <a:lnTo>
                  <a:pt x="16902697" y="3003816"/>
                </a:lnTo>
                <a:lnTo>
                  <a:pt x="16903878" y="3016516"/>
                </a:lnTo>
                <a:lnTo>
                  <a:pt x="16919994" y="3016516"/>
                </a:lnTo>
                <a:lnTo>
                  <a:pt x="16940086" y="3029216"/>
                </a:lnTo>
                <a:lnTo>
                  <a:pt x="16960507" y="3029216"/>
                </a:lnTo>
                <a:lnTo>
                  <a:pt x="16970756" y="3041916"/>
                </a:lnTo>
                <a:lnTo>
                  <a:pt x="17006723" y="3041916"/>
                </a:lnTo>
                <a:lnTo>
                  <a:pt x="17012019" y="3054616"/>
                </a:lnTo>
                <a:lnTo>
                  <a:pt x="17047680" y="3054616"/>
                </a:lnTo>
                <a:lnTo>
                  <a:pt x="17054221" y="3041916"/>
                </a:lnTo>
                <a:lnTo>
                  <a:pt x="17058386" y="3029216"/>
                </a:lnTo>
                <a:lnTo>
                  <a:pt x="17061650" y="3029216"/>
                </a:lnTo>
                <a:lnTo>
                  <a:pt x="17063517" y="3016516"/>
                </a:lnTo>
                <a:lnTo>
                  <a:pt x="17064152" y="3016516"/>
                </a:lnTo>
                <a:lnTo>
                  <a:pt x="17063733" y="3003816"/>
                </a:lnTo>
                <a:lnTo>
                  <a:pt x="17062552" y="2991116"/>
                </a:lnTo>
                <a:lnTo>
                  <a:pt x="17060914" y="2991116"/>
                </a:lnTo>
                <a:lnTo>
                  <a:pt x="17057193" y="2978416"/>
                </a:lnTo>
                <a:lnTo>
                  <a:pt x="17055427" y="2965716"/>
                </a:lnTo>
                <a:lnTo>
                  <a:pt x="17053700" y="2953016"/>
                </a:lnTo>
                <a:lnTo>
                  <a:pt x="17052100" y="2953016"/>
                </a:lnTo>
                <a:lnTo>
                  <a:pt x="17050652" y="2940316"/>
                </a:lnTo>
                <a:lnTo>
                  <a:pt x="17049471" y="2927616"/>
                </a:lnTo>
                <a:lnTo>
                  <a:pt x="17080002" y="2927616"/>
                </a:lnTo>
                <a:lnTo>
                  <a:pt x="17087647" y="2940316"/>
                </a:lnTo>
                <a:lnTo>
                  <a:pt x="17113708" y="2940316"/>
                </a:lnTo>
                <a:lnTo>
                  <a:pt x="17119613" y="2953016"/>
                </a:lnTo>
                <a:lnTo>
                  <a:pt x="17208424" y="2991116"/>
                </a:lnTo>
                <a:lnTo>
                  <a:pt x="17212209" y="2991116"/>
                </a:lnTo>
                <a:lnTo>
                  <a:pt x="17227652" y="2953016"/>
                </a:lnTo>
                <a:close/>
              </a:path>
              <a:path w="17258665" h="9433560">
                <a:moveTo>
                  <a:pt x="17258195" y="9268396"/>
                </a:moveTo>
                <a:lnTo>
                  <a:pt x="17254119" y="9268396"/>
                </a:lnTo>
                <a:lnTo>
                  <a:pt x="17124972" y="9344596"/>
                </a:lnTo>
                <a:lnTo>
                  <a:pt x="17105567" y="9362034"/>
                </a:lnTo>
                <a:lnTo>
                  <a:pt x="17258195" y="9268396"/>
                </a:lnTo>
                <a:close/>
              </a:path>
              <a:path w="17258665" h="9433560">
                <a:moveTo>
                  <a:pt x="17258195" y="8379396"/>
                </a:moveTo>
                <a:lnTo>
                  <a:pt x="17254716" y="8379396"/>
                </a:lnTo>
                <a:lnTo>
                  <a:pt x="17209897" y="8417496"/>
                </a:lnTo>
                <a:lnTo>
                  <a:pt x="17165803" y="8442896"/>
                </a:lnTo>
                <a:lnTo>
                  <a:pt x="17122471" y="8468296"/>
                </a:lnTo>
                <a:lnTo>
                  <a:pt x="17079964" y="8506396"/>
                </a:lnTo>
                <a:lnTo>
                  <a:pt x="17038346" y="8544496"/>
                </a:lnTo>
                <a:lnTo>
                  <a:pt x="16997668" y="8569896"/>
                </a:lnTo>
                <a:lnTo>
                  <a:pt x="16957980" y="8607996"/>
                </a:lnTo>
                <a:lnTo>
                  <a:pt x="16882314" y="8684196"/>
                </a:lnTo>
                <a:lnTo>
                  <a:pt x="16844849" y="8709596"/>
                </a:lnTo>
                <a:lnTo>
                  <a:pt x="16807637" y="8747696"/>
                </a:lnTo>
                <a:lnTo>
                  <a:pt x="16733977" y="8823896"/>
                </a:lnTo>
                <a:lnTo>
                  <a:pt x="16661308" y="8900096"/>
                </a:lnTo>
                <a:lnTo>
                  <a:pt x="16625354" y="8925496"/>
                </a:lnTo>
                <a:lnTo>
                  <a:pt x="16589655" y="8963596"/>
                </a:lnTo>
                <a:lnTo>
                  <a:pt x="16518992" y="9039796"/>
                </a:lnTo>
                <a:lnTo>
                  <a:pt x="16449345" y="9115996"/>
                </a:lnTo>
                <a:lnTo>
                  <a:pt x="16380689" y="9192196"/>
                </a:lnTo>
                <a:lnTo>
                  <a:pt x="16376396" y="9204896"/>
                </a:lnTo>
                <a:lnTo>
                  <a:pt x="16366732" y="9204896"/>
                </a:lnTo>
                <a:lnTo>
                  <a:pt x="16325558" y="9230296"/>
                </a:lnTo>
                <a:lnTo>
                  <a:pt x="16201898" y="9319196"/>
                </a:lnTo>
                <a:lnTo>
                  <a:pt x="16119374" y="9369996"/>
                </a:lnTo>
                <a:lnTo>
                  <a:pt x="16018091" y="9433496"/>
                </a:lnTo>
                <a:lnTo>
                  <a:pt x="16399726" y="9433496"/>
                </a:lnTo>
                <a:lnTo>
                  <a:pt x="16422002" y="9408096"/>
                </a:lnTo>
                <a:lnTo>
                  <a:pt x="16453371" y="9369996"/>
                </a:lnTo>
                <a:lnTo>
                  <a:pt x="16485261" y="9331896"/>
                </a:lnTo>
                <a:lnTo>
                  <a:pt x="16517671" y="9293796"/>
                </a:lnTo>
                <a:lnTo>
                  <a:pt x="16550589" y="9255696"/>
                </a:lnTo>
                <a:lnTo>
                  <a:pt x="16554819" y="9255696"/>
                </a:lnTo>
                <a:lnTo>
                  <a:pt x="16559454" y="9242996"/>
                </a:lnTo>
                <a:lnTo>
                  <a:pt x="16569932" y="9242996"/>
                </a:lnTo>
                <a:lnTo>
                  <a:pt x="17125023" y="8874696"/>
                </a:lnTo>
                <a:lnTo>
                  <a:pt x="17170210" y="8849296"/>
                </a:lnTo>
                <a:lnTo>
                  <a:pt x="17215104" y="8811196"/>
                </a:lnTo>
                <a:lnTo>
                  <a:pt x="17236644" y="8798496"/>
                </a:lnTo>
                <a:lnTo>
                  <a:pt x="17258195" y="8785796"/>
                </a:lnTo>
                <a:lnTo>
                  <a:pt x="17258195" y="8607996"/>
                </a:lnTo>
                <a:lnTo>
                  <a:pt x="17255795" y="8607996"/>
                </a:lnTo>
                <a:lnTo>
                  <a:pt x="17181322" y="8658796"/>
                </a:lnTo>
                <a:lnTo>
                  <a:pt x="17143426" y="8696896"/>
                </a:lnTo>
                <a:lnTo>
                  <a:pt x="17105046" y="8722296"/>
                </a:lnTo>
                <a:lnTo>
                  <a:pt x="17026814" y="8773096"/>
                </a:lnTo>
                <a:lnTo>
                  <a:pt x="17018762" y="8773096"/>
                </a:lnTo>
                <a:lnTo>
                  <a:pt x="17002646" y="8785796"/>
                </a:lnTo>
                <a:lnTo>
                  <a:pt x="16994594" y="8798496"/>
                </a:lnTo>
                <a:lnTo>
                  <a:pt x="16985996" y="8798496"/>
                </a:lnTo>
                <a:lnTo>
                  <a:pt x="16989222" y="8785796"/>
                </a:lnTo>
                <a:lnTo>
                  <a:pt x="17023309" y="8760396"/>
                </a:lnTo>
                <a:lnTo>
                  <a:pt x="17057497" y="8722296"/>
                </a:lnTo>
                <a:lnTo>
                  <a:pt x="17091889" y="8696896"/>
                </a:lnTo>
                <a:lnTo>
                  <a:pt x="17126560" y="8658796"/>
                </a:lnTo>
                <a:lnTo>
                  <a:pt x="17161612" y="8633396"/>
                </a:lnTo>
                <a:lnTo>
                  <a:pt x="17197147" y="8595296"/>
                </a:lnTo>
                <a:lnTo>
                  <a:pt x="17233240" y="8569896"/>
                </a:lnTo>
                <a:lnTo>
                  <a:pt x="17258195" y="8544496"/>
                </a:lnTo>
                <a:lnTo>
                  <a:pt x="17258195" y="8379396"/>
                </a:lnTo>
                <a:close/>
              </a:path>
              <a:path w="17258665" h="9433560">
                <a:moveTo>
                  <a:pt x="17258195" y="7579296"/>
                </a:moveTo>
                <a:lnTo>
                  <a:pt x="17225722" y="7591996"/>
                </a:lnTo>
                <a:lnTo>
                  <a:pt x="17179481" y="7604696"/>
                </a:lnTo>
                <a:lnTo>
                  <a:pt x="17041838" y="7680896"/>
                </a:lnTo>
                <a:lnTo>
                  <a:pt x="16996321" y="7693596"/>
                </a:lnTo>
                <a:lnTo>
                  <a:pt x="16905859" y="7744396"/>
                </a:lnTo>
                <a:lnTo>
                  <a:pt x="16595535" y="7922196"/>
                </a:lnTo>
                <a:lnTo>
                  <a:pt x="16337890" y="8074596"/>
                </a:lnTo>
                <a:lnTo>
                  <a:pt x="16295751" y="8112696"/>
                </a:lnTo>
                <a:lnTo>
                  <a:pt x="16211271" y="8163496"/>
                </a:lnTo>
                <a:lnTo>
                  <a:pt x="16168929" y="8201596"/>
                </a:lnTo>
                <a:lnTo>
                  <a:pt x="16084957" y="8252396"/>
                </a:lnTo>
                <a:lnTo>
                  <a:pt x="16043339" y="8290496"/>
                </a:lnTo>
                <a:lnTo>
                  <a:pt x="16001975" y="8315896"/>
                </a:lnTo>
                <a:lnTo>
                  <a:pt x="15960852" y="8353996"/>
                </a:lnTo>
                <a:lnTo>
                  <a:pt x="15919984" y="8379396"/>
                </a:lnTo>
                <a:lnTo>
                  <a:pt x="15879382" y="8417496"/>
                </a:lnTo>
                <a:lnTo>
                  <a:pt x="15839034" y="8442896"/>
                </a:lnTo>
                <a:lnTo>
                  <a:pt x="15759125" y="8519096"/>
                </a:lnTo>
                <a:lnTo>
                  <a:pt x="15719565" y="8544496"/>
                </a:lnTo>
                <a:lnTo>
                  <a:pt x="15641269" y="8620696"/>
                </a:lnTo>
                <a:lnTo>
                  <a:pt x="15602547" y="8646096"/>
                </a:lnTo>
                <a:lnTo>
                  <a:pt x="15564092" y="8684196"/>
                </a:lnTo>
                <a:lnTo>
                  <a:pt x="15488031" y="8760396"/>
                </a:lnTo>
                <a:lnTo>
                  <a:pt x="15450439" y="8785796"/>
                </a:lnTo>
                <a:lnTo>
                  <a:pt x="15376017" y="8861996"/>
                </a:lnTo>
                <a:lnTo>
                  <a:pt x="15339416" y="8900096"/>
                </a:lnTo>
                <a:lnTo>
                  <a:pt x="15303310" y="8938196"/>
                </a:lnTo>
                <a:lnTo>
                  <a:pt x="15267724" y="8976296"/>
                </a:lnTo>
                <a:lnTo>
                  <a:pt x="15232647" y="9014396"/>
                </a:lnTo>
                <a:lnTo>
                  <a:pt x="15198116" y="9052496"/>
                </a:lnTo>
                <a:lnTo>
                  <a:pt x="15164105" y="9090596"/>
                </a:lnTo>
                <a:lnTo>
                  <a:pt x="15130653" y="9128696"/>
                </a:lnTo>
                <a:lnTo>
                  <a:pt x="15097748" y="9166796"/>
                </a:lnTo>
                <a:lnTo>
                  <a:pt x="15065413" y="9217596"/>
                </a:lnTo>
                <a:lnTo>
                  <a:pt x="15033638" y="9255696"/>
                </a:lnTo>
                <a:lnTo>
                  <a:pt x="15002447" y="9293796"/>
                </a:lnTo>
                <a:lnTo>
                  <a:pt x="14997075" y="9306496"/>
                </a:lnTo>
                <a:lnTo>
                  <a:pt x="14983092" y="9306496"/>
                </a:lnTo>
                <a:lnTo>
                  <a:pt x="14945182" y="9331896"/>
                </a:lnTo>
                <a:lnTo>
                  <a:pt x="14907171" y="9344596"/>
                </a:lnTo>
                <a:lnTo>
                  <a:pt x="14868957" y="9369996"/>
                </a:lnTo>
                <a:lnTo>
                  <a:pt x="14783334" y="9408096"/>
                </a:lnTo>
                <a:lnTo>
                  <a:pt x="14735594" y="9433496"/>
                </a:lnTo>
                <a:lnTo>
                  <a:pt x="15117966" y="9433496"/>
                </a:lnTo>
                <a:lnTo>
                  <a:pt x="15145030" y="9395396"/>
                </a:lnTo>
                <a:lnTo>
                  <a:pt x="15173401" y="9357296"/>
                </a:lnTo>
                <a:lnTo>
                  <a:pt x="15177707" y="9357296"/>
                </a:lnTo>
                <a:lnTo>
                  <a:pt x="15183066" y="9344596"/>
                </a:lnTo>
                <a:lnTo>
                  <a:pt x="15188438" y="9344596"/>
                </a:lnTo>
                <a:lnTo>
                  <a:pt x="15427630" y="9217596"/>
                </a:lnTo>
                <a:lnTo>
                  <a:pt x="15475268" y="9204896"/>
                </a:lnTo>
                <a:lnTo>
                  <a:pt x="15522778" y="9179496"/>
                </a:lnTo>
                <a:lnTo>
                  <a:pt x="15657437" y="9103296"/>
                </a:lnTo>
                <a:lnTo>
                  <a:pt x="15747137" y="9052496"/>
                </a:lnTo>
                <a:lnTo>
                  <a:pt x="15791904" y="9039796"/>
                </a:lnTo>
                <a:lnTo>
                  <a:pt x="16014776" y="8912796"/>
                </a:lnTo>
                <a:lnTo>
                  <a:pt x="16059087" y="8900096"/>
                </a:lnTo>
                <a:lnTo>
                  <a:pt x="16817175" y="8468296"/>
                </a:lnTo>
                <a:lnTo>
                  <a:pt x="17153560" y="8265096"/>
                </a:lnTo>
                <a:lnTo>
                  <a:pt x="17194835" y="8239696"/>
                </a:lnTo>
                <a:lnTo>
                  <a:pt x="17235869" y="8201596"/>
                </a:lnTo>
                <a:lnTo>
                  <a:pt x="17258195" y="8188896"/>
                </a:lnTo>
                <a:lnTo>
                  <a:pt x="17258195" y="8023796"/>
                </a:lnTo>
                <a:lnTo>
                  <a:pt x="17242917" y="8023796"/>
                </a:lnTo>
                <a:lnTo>
                  <a:pt x="17201274" y="8061896"/>
                </a:lnTo>
                <a:lnTo>
                  <a:pt x="17117340" y="8112696"/>
                </a:lnTo>
                <a:lnTo>
                  <a:pt x="17075061" y="8150796"/>
                </a:lnTo>
                <a:lnTo>
                  <a:pt x="16903789" y="8252396"/>
                </a:lnTo>
                <a:lnTo>
                  <a:pt x="16860419" y="8290496"/>
                </a:lnTo>
                <a:lnTo>
                  <a:pt x="16728999" y="8366696"/>
                </a:lnTo>
                <a:lnTo>
                  <a:pt x="16253321" y="8646096"/>
                </a:lnTo>
                <a:lnTo>
                  <a:pt x="16209709" y="8658796"/>
                </a:lnTo>
                <a:lnTo>
                  <a:pt x="15902953" y="8836596"/>
                </a:lnTo>
                <a:lnTo>
                  <a:pt x="15858935" y="8849296"/>
                </a:lnTo>
                <a:lnTo>
                  <a:pt x="15638209" y="8976296"/>
                </a:lnTo>
                <a:lnTo>
                  <a:pt x="15593937" y="8988996"/>
                </a:lnTo>
                <a:lnTo>
                  <a:pt x="15549639" y="9014396"/>
                </a:lnTo>
                <a:lnTo>
                  <a:pt x="15381974" y="9103296"/>
                </a:lnTo>
                <a:lnTo>
                  <a:pt x="15369083" y="9103296"/>
                </a:lnTo>
                <a:lnTo>
                  <a:pt x="15378748" y="9090596"/>
                </a:lnTo>
                <a:lnTo>
                  <a:pt x="15410904" y="9065196"/>
                </a:lnTo>
                <a:lnTo>
                  <a:pt x="15443492" y="9027096"/>
                </a:lnTo>
                <a:lnTo>
                  <a:pt x="15476512" y="8988996"/>
                </a:lnTo>
                <a:lnTo>
                  <a:pt x="15509939" y="8950896"/>
                </a:lnTo>
                <a:lnTo>
                  <a:pt x="15543772" y="8912796"/>
                </a:lnTo>
                <a:lnTo>
                  <a:pt x="15577985" y="8887396"/>
                </a:lnTo>
                <a:lnTo>
                  <a:pt x="15612580" y="8849296"/>
                </a:lnTo>
                <a:lnTo>
                  <a:pt x="15647531" y="8811196"/>
                </a:lnTo>
                <a:lnTo>
                  <a:pt x="15682824" y="8785796"/>
                </a:lnTo>
                <a:lnTo>
                  <a:pt x="15718460" y="8747696"/>
                </a:lnTo>
                <a:lnTo>
                  <a:pt x="15756217" y="8709596"/>
                </a:lnTo>
                <a:lnTo>
                  <a:pt x="15794228" y="8684196"/>
                </a:lnTo>
                <a:lnTo>
                  <a:pt x="15871051" y="8607996"/>
                </a:lnTo>
                <a:lnTo>
                  <a:pt x="15909849" y="8582596"/>
                </a:lnTo>
                <a:lnTo>
                  <a:pt x="15948902" y="8544496"/>
                </a:lnTo>
                <a:lnTo>
                  <a:pt x="15988208" y="8519096"/>
                </a:lnTo>
                <a:lnTo>
                  <a:pt x="16027769" y="8480996"/>
                </a:lnTo>
                <a:lnTo>
                  <a:pt x="16067583" y="8455596"/>
                </a:lnTo>
                <a:lnTo>
                  <a:pt x="16107652" y="8417496"/>
                </a:lnTo>
                <a:lnTo>
                  <a:pt x="16147974" y="8392096"/>
                </a:lnTo>
                <a:lnTo>
                  <a:pt x="16188538" y="8353996"/>
                </a:lnTo>
                <a:lnTo>
                  <a:pt x="16229343" y="8328596"/>
                </a:lnTo>
                <a:lnTo>
                  <a:pt x="16270402" y="8290496"/>
                </a:lnTo>
                <a:lnTo>
                  <a:pt x="16353244" y="8239696"/>
                </a:lnTo>
                <a:lnTo>
                  <a:pt x="16395040" y="8201596"/>
                </a:lnTo>
                <a:lnTo>
                  <a:pt x="16521824" y="8125396"/>
                </a:lnTo>
                <a:lnTo>
                  <a:pt x="16564559" y="8087296"/>
                </a:lnTo>
                <a:lnTo>
                  <a:pt x="16816362" y="7934896"/>
                </a:lnTo>
                <a:lnTo>
                  <a:pt x="16988752" y="7833296"/>
                </a:lnTo>
                <a:lnTo>
                  <a:pt x="17032364" y="7820596"/>
                </a:lnTo>
                <a:lnTo>
                  <a:pt x="17208754" y="7718996"/>
                </a:lnTo>
                <a:lnTo>
                  <a:pt x="17253319" y="7706296"/>
                </a:lnTo>
                <a:lnTo>
                  <a:pt x="17258195" y="7706296"/>
                </a:lnTo>
                <a:lnTo>
                  <a:pt x="17258195" y="7579296"/>
                </a:lnTo>
                <a:close/>
              </a:path>
              <a:path w="17258665" h="9433560">
                <a:moveTo>
                  <a:pt x="17258195" y="7033196"/>
                </a:moveTo>
                <a:lnTo>
                  <a:pt x="17229798" y="7045896"/>
                </a:lnTo>
                <a:lnTo>
                  <a:pt x="17136847" y="7083996"/>
                </a:lnTo>
                <a:lnTo>
                  <a:pt x="17043946" y="7134796"/>
                </a:lnTo>
                <a:lnTo>
                  <a:pt x="16997604" y="7147496"/>
                </a:lnTo>
                <a:lnTo>
                  <a:pt x="16905339" y="7198296"/>
                </a:lnTo>
                <a:lnTo>
                  <a:pt x="16860228" y="7223696"/>
                </a:lnTo>
                <a:lnTo>
                  <a:pt x="16815181" y="7236396"/>
                </a:lnTo>
                <a:lnTo>
                  <a:pt x="16590848" y="7363396"/>
                </a:lnTo>
                <a:lnTo>
                  <a:pt x="16546183" y="7376096"/>
                </a:lnTo>
                <a:lnTo>
                  <a:pt x="16235198" y="7553896"/>
                </a:lnTo>
                <a:lnTo>
                  <a:pt x="15584081" y="7934896"/>
                </a:lnTo>
                <a:lnTo>
                  <a:pt x="15541282" y="7972996"/>
                </a:lnTo>
                <a:lnTo>
                  <a:pt x="15329523" y="8099996"/>
                </a:lnTo>
                <a:lnTo>
                  <a:pt x="15287676" y="8138096"/>
                </a:lnTo>
                <a:lnTo>
                  <a:pt x="15204555" y="8188896"/>
                </a:lnTo>
                <a:lnTo>
                  <a:pt x="15161997" y="8226996"/>
                </a:lnTo>
                <a:lnTo>
                  <a:pt x="15119795" y="8252396"/>
                </a:lnTo>
                <a:lnTo>
                  <a:pt x="15077948" y="8290496"/>
                </a:lnTo>
                <a:lnTo>
                  <a:pt x="15036445" y="8315896"/>
                </a:lnTo>
                <a:lnTo>
                  <a:pt x="14995297" y="8353996"/>
                </a:lnTo>
                <a:lnTo>
                  <a:pt x="14954504" y="8379396"/>
                </a:lnTo>
                <a:lnTo>
                  <a:pt x="14914067" y="8417496"/>
                </a:lnTo>
                <a:lnTo>
                  <a:pt x="14873974" y="8442896"/>
                </a:lnTo>
                <a:lnTo>
                  <a:pt x="14794865" y="8519096"/>
                </a:lnTo>
                <a:lnTo>
                  <a:pt x="14755825" y="8544496"/>
                </a:lnTo>
                <a:lnTo>
                  <a:pt x="14717154" y="8582596"/>
                </a:lnTo>
                <a:lnTo>
                  <a:pt x="14640852" y="8658796"/>
                </a:lnTo>
                <a:lnTo>
                  <a:pt x="14603235" y="8684196"/>
                </a:lnTo>
                <a:lnTo>
                  <a:pt x="14565973" y="8722296"/>
                </a:lnTo>
                <a:lnTo>
                  <a:pt x="14529435" y="8760396"/>
                </a:lnTo>
                <a:lnTo>
                  <a:pt x="14493570" y="8798496"/>
                </a:lnTo>
                <a:lnTo>
                  <a:pt x="14458353" y="8836596"/>
                </a:lnTo>
                <a:lnTo>
                  <a:pt x="14423797" y="8874696"/>
                </a:lnTo>
                <a:lnTo>
                  <a:pt x="14389900" y="8912796"/>
                </a:lnTo>
                <a:lnTo>
                  <a:pt x="14356652" y="8950896"/>
                </a:lnTo>
                <a:lnTo>
                  <a:pt x="14324076" y="8988996"/>
                </a:lnTo>
                <a:lnTo>
                  <a:pt x="14290916" y="9039796"/>
                </a:lnTo>
                <a:lnTo>
                  <a:pt x="14259763" y="9077896"/>
                </a:lnTo>
                <a:lnTo>
                  <a:pt x="14230566" y="9128696"/>
                </a:lnTo>
                <a:lnTo>
                  <a:pt x="14203286" y="9166796"/>
                </a:lnTo>
                <a:lnTo>
                  <a:pt x="14177861" y="9217596"/>
                </a:lnTo>
                <a:lnTo>
                  <a:pt x="14158265" y="9255696"/>
                </a:lnTo>
                <a:lnTo>
                  <a:pt x="14141984" y="9306496"/>
                </a:lnTo>
                <a:lnTo>
                  <a:pt x="14129944" y="9357296"/>
                </a:lnTo>
                <a:lnTo>
                  <a:pt x="14123035" y="9395396"/>
                </a:lnTo>
                <a:lnTo>
                  <a:pt x="14122006" y="9433496"/>
                </a:lnTo>
                <a:lnTo>
                  <a:pt x="14331010" y="9433496"/>
                </a:lnTo>
                <a:lnTo>
                  <a:pt x="14329766" y="9420796"/>
                </a:lnTo>
                <a:lnTo>
                  <a:pt x="14330667" y="9395396"/>
                </a:lnTo>
                <a:lnTo>
                  <a:pt x="14334173" y="9369996"/>
                </a:lnTo>
                <a:lnTo>
                  <a:pt x="14340205" y="9344596"/>
                </a:lnTo>
                <a:lnTo>
                  <a:pt x="14353883" y="9306496"/>
                </a:lnTo>
                <a:lnTo>
                  <a:pt x="14370571" y="9255696"/>
                </a:lnTo>
                <a:lnTo>
                  <a:pt x="14390091" y="9217596"/>
                </a:lnTo>
                <a:lnTo>
                  <a:pt x="14412227" y="9179496"/>
                </a:lnTo>
                <a:lnTo>
                  <a:pt x="14437182" y="9141396"/>
                </a:lnTo>
                <a:lnTo>
                  <a:pt x="14463205" y="9103296"/>
                </a:lnTo>
                <a:lnTo>
                  <a:pt x="14490319" y="9065196"/>
                </a:lnTo>
                <a:lnTo>
                  <a:pt x="14518539" y="9027096"/>
                </a:lnTo>
                <a:lnTo>
                  <a:pt x="14547888" y="8988996"/>
                </a:lnTo>
                <a:lnTo>
                  <a:pt x="14578381" y="8950896"/>
                </a:lnTo>
                <a:lnTo>
                  <a:pt x="14610055" y="8912796"/>
                </a:lnTo>
                <a:lnTo>
                  <a:pt x="14644992" y="8874696"/>
                </a:lnTo>
                <a:lnTo>
                  <a:pt x="14680349" y="8836596"/>
                </a:lnTo>
                <a:lnTo>
                  <a:pt x="14716138" y="8798496"/>
                </a:lnTo>
                <a:lnTo>
                  <a:pt x="14752346" y="8760396"/>
                </a:lnTo>
                <a:lnTo>
                  <a:pt x="14788960" y="8722296"/>
                </a:lnTo>
                <a:lnTo>
                  <a:pt x="14826006" y="8696896"/>
                </a:lnTo>
                <a:lnTo>
                  <a:pt x="14863471" y="8658796"/>
                </a:lnTo>
                <a:lnTo>
                  <a:pt x="14901342" y="8620696"/>
                </a:lnTo>
                <a:lnTo>
                  <a:pt x="14939645" y="8582596"/>
                </a:lnTo>
                <a:lnTo>
                  <a:pt x="14978368" y="8557196"/>
                </a:lnTo>
                <a:lnTo>
                  <a:pt x="15017509" y="8519096"/>
                </a:lnTo>
                <a:lnTo>
                  <a:pt x="15057069" y="8480996"/>
                </a:lnTo>
                <a:lnTo>
                  <a:pt x="15097049" y="8455596"/>
                </a:lnTo>
                <a:lnTo>
                  <a:pt x="15136152" y="8417496"/>
                </a:lnTo>
                <a:lnTo>
                  <a:pt x="15215248" y="8366696"/>
                </a:lnTo>
                <a:lnTo>
                  <a:pt x="15255215" y="8328596"/>
                </a:lnTo>
                <a:lnTo>
                  <a:pt x="15295448" y="8303196"/>
                </a:lnTo>
                <a:lnTo>
                  <a:pt x="15335936" y="8265096"/>
                </a:lnTo>
                <a:lnTo>
                  <a:pt x="15458897" y="8188896"/>
                </a:lnTo>
                <a:lnTo>
                  <a:pt x="15500350" y="8150796"/>
                </a:lnTo>
                <a:lnTo>
                  <a:pt x="15625991" y="8074596"/>
                </a:lnTo>
                <a:lnTo>
                  <a:pt x="15668994" y="8049196"/>
                </a:lnTo>
                <a:lnTo>
                  <a:pt x="15712097" y="8011096"/>
                </a:lnTo>
                <a:lnTo>
                  <a:pt x="16060230" y="7807896"/>
                </a:lnTo>
                <a:lnTo>
                  <a:pt x="16104159" y="7769796"/>
                </a:lnTo>
                <a:lnTo>
                  <a:pt x="16458997" y="7566596"/>
                </a:lnTo>
                <a:lnTo>
                  <a:pt x="16503765" y="7553896"/>
                </a:lnTo>
                <a:lnTo>
                  <a:pt x="16728999" y="7426896"/>
                </a:lnTo>
                <a:lnTo>
                  <a:pt x="16961777" y="7299896"/>
                </a:lnTo>
                <a:lnTo>
                  <a:pt x="17008615" y="7287196"/>
                </a:lnTo>
                <a:lnTo>
                  <a:pt x="17150169" y="7210996"/>
                </a:lnTo>
                <a:lnTo>
                  <a:pt x="17241508" y="7172896"/>
                </a:lnTo>
                <a:lnTo>
                  <a:pt x="17258195" y="7160196"/>
                </a:lnTo>
                <a:lnTo>
                  <a:pt x="17258195" y="7033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30516" y="8905138"/>
            <a:ext cx="34302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55" dirty="0">
                <a:latin typeface="Verdana"/>
                <a:cs typeface="Verdana"/>
              </a:rPr>
              <a:t>By </a:t>
            </a:r>
            <a:r>
              <a:rPr sz="2500" b="1" spc="-70" dirty="0">
                <a:latin typeface="Verdana"/>
                <a:cs typeface="Verdana"/>
              </a:rPr>
              <a:t>Basmah</a:t>
            </a:r>
            <a:r>
              <a:rPr sz="2500" b="1" spc="-545" dirty="0">
                <a:latin typeface="Verdana"/>
                <a:cs typeface="Verdana"/>
              </a:rPr>
              <a:t> </a:t>
            </a:r>
            <a:r>
              <a:rPr sz="2500" b="1" spc="-80" dirty="0">
                <a:latin typeface="Verdana"/>
                <a:cs typeface="Verdana"/>
              </a:rPr>
              <a:t>Abdullah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3617" y="1556080"/>
            <a:ext cx="9922510" cy="1062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800" spc="-195" dirty="0"/>
              <a:t>Geometric</a:t>
            </a:r>
            <a:r>
              <a:rPr sz="6800" spc="595" dirty="0"/>
              <a:t> </a:t>
            </a:r>
            <a:r>
              <a:rPr sz="6800" dirty="0"/>
              <a:t>Transformation</a:t>
            </a:r>
            <a:endParaRPr sz="6800"/>
          </a:p>
        </p:txBody>
      </p:sp>
      <p:sp>
        <p:nvSpPr>
          <p:cNvPr id="3" name="object 3"/>
          <p:cNvSpPr txBox="1"/>
          <p:nvPr/>
        </p:nvSpPr>
        <p:spPr>
          <a:xfrm>
            <a:off x="3038094" y="3245332"/>
            <a:ext cx="12213590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3175" algn="ctr">
              <a:lnSpc>
                <a:spcPct val="145700"/>
              </a:lnSpc>
              <a:spcBef>
                <a:spcPts val="95"/>
              </a:spcBef>
            </a:pPr>
            <a:r>
              <a:rPr sz="2000" spc="-100" dirty="0">
                <a:latin typeface="Arial Black"/>
                <a:cs typeface="Arial Black"/>
              </a:rPr>
              <a:t>Geometric Transformation </a:t>
            </a:r>
            <a:r>
              <a:rPr sz="2000" spc="-45" dirty="0">
                <a:latin typeface="Arial Black"/>
                <a:cs typeface="Arial Black"/>
              </a:rPr>
              <a:t>atau </a:t>
            </a:r>
            <a:r>
              <a:rPr sz="2000" spc="-90" dirty="0">
                <a:latin typeface="Arial Black"/>
                <a:cs typeface="Arial Black"/>
              </a:rPr>
              <a:t>transformasi </a:t>
            </a:r>
            <a:r>
              <a:rPr sz="2000" spc="-80" dirty="0">
                <a:latin typeface="Arial Black"/>
                <a:cs typeface="Arial Black"/>
              </a:rPr>
              <a:t>geometri </a:t>
            </a:r>
            <a:r>
              <a:rPr sz="2000" spc="-25" dirty="0">
                <a:latin typeface="Arial Black"/>
                <a:cs typeface="Arial Black"/>
              </a:rPr>
              <a:t>adalah </a:t>
            </a:r>
            <a:r>
              <a:rPr sz="2000" spc="-55" dirty="0">
                <a:latin typeface="Arial Black"/>
                <a:cs typeface="Arial Black"/>
              </a:rPr>
              <a:t>sebuah </a:t>
            </a:r>
            <a:r>
              <a:rPr sz="2000" spc="-25" dirty="0">
                <a:latin typeface="Arial Black"/>
                <a:cs typeface="Arial Black"/>
              </a:rPr>
              <a:t>penggunaan </a:t>
            </a:r>
            <a:r>
              <a:rPr sz="2000" spc="-80" dirty="0">
                <a:latin typeface="Arial Black"/>
                <a:cs typeface="Arial Black"/>
              </a:rPr>
              <a:t>sejumlah  </a:t>
            </a:r>
            <a:r>
              <a:rPr sz="2000" spc="-195" dirty="0">
                <a:latin typeface="Arial Black"/>
                <a:cs typeface="Arial Black"/>
              </a:rPr>
              <a:t>titik </a:t>
            </a:r>
            <a:r>
              <a:rPr sz="2000" spc="-135" dirty="0">
                <a:latin typeface="Arial Black"/>
                <a:cs typeface="Arial Black"/>
              </a:rPr>
              <a:t>kontrol </a:t>
            </a:r>
            <a:r>
              <a:rPr sz="2000" spc="-5" dirty="0">
                <a:latin typeface="Arial Black"/>
                <a:cs typeface="Arial Black"/>
              </a:rPr>
              <a:t>dan </a:t>
            </a:r>
            <a:r>
              <a:rPr sz="2000" spc="-35" dirty="0">
                <a:latin typeface="Arial Black"/>
                <a:cs typeface="Arial Black"/>
              </a:rPr>
              <a:t>persamaan </a:t>
            </a:r>
            <a:r>
              <a:rPr sz="2000" spc="-90" dirty="0">
                <a:latin typeface="Arial Black"/>
                <a:cs typeface="Arial Black"/>
              </a:rPr>
              <a:t>transformasi </a:t>
            </a:r>
            <a:r>
              <a:rPr sz="2000" spc="-30" dirty="0">
                <a:latin typeface="Arial Black"/>
                <a:cs typeface="Arial Black"/>
              </a:rPr>
              <a:t>yang </a:t>
            </a:r>
            <a:r>
              <a:rPr sz="2000" spc="-75" dirty="0">
                <a:latin typeface="Arial Black"/>
                <a:cs typeface="Arial Black"/>
              </a:rPr>
              <a:t>bertujuan </a:t>
            </a:r>
            <a:r>
              <a:rPr sz="2000" spc="-125" dirty="0">
                <a:latin typeface="Arial Black"/>
                <a:cs typeface="Arial Black"/>
              </a:rPr>
              <a:t>untuk </a:t>
            </a:r>
            <a:r>
              <a:rPr sz="2000" spc="-50" dirty="0">
                <a:latin typeface="Arial Black"/>
                <a:cs typeface="Arial Black"/>
              </a:rPr>
              <a:t>mengatur </a:t>
            </a:r>
            <a:r>
              <a:rPr sz="2000" spc="-45" dirty="0">
                <a:latin typeface="Arial Black"/>
                <a:cs typeface="Arial Black"/>
              </a:rPr>
              <a:t>atau </a:t>
            </a:r>
            <a:r>
              <a:rPr sz="2000" spc="-105" dirty="0">
                <a:latin typeface="Arial Black"/>
                <a:cs typeface="Arial Black"/>
              </a:rPr>
              <a:t>meregistrasi  </a:t>
            </a:r>
            <a:r>
              <a:rPr sz="2000" spc="-55" dirty="0">
                <a:latin typeface="Arial Black"/>
                <a:cs typeface="Arial Black"/>
              </a:rPr>
              <a:t>sebuah</a:t>
            </a:r>
            <a:r>
              <a:rPr sz="2000" spc="-160" dirty="0">
                <a:latin typeface="Arial Black"/>
                <a:cs typeface="Arial Black"/>
              </a:rPr>
              <a:t> </a:t>
            </a:r>
            <a:r>
              <a:rPr sz="2000" spc="-55" dirty="0">
                <a:latin typeface="Arial Black"/>
                <a:cs typeface="Arial Black"/>
              </a:rPr>
              <a:t>peta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110" dirty="0">
                <a:latin typeface="Arial Black"/>
                <a:cs typeface="Arial Black"/>
              </a:rPr>
              <a:t>digital,</a:t>
            </a:r>
            <a:r>
              <a:rPr sz="2000" spc="-165" dirty="0">
                <a:latin typeface="Arial Black"/>
                <a:cs typeface="Arial Black"/>
              </a:rPr>
              <a:t> </a:t>
            </a:r>
            <a:r>
              <a:rPr sz="2000" dirty="0">
                <a:latin typeface="Arial Black"/>
                <a:cs typeface="Arial Black"/>
              </a:rPr>
              <a:t>gambar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150" dirty="0">
                <a:latin typeface="Arial Black"/>
                <a:cs typeface="Arial Black"/>
              </a:rPr>
              <a:t>satelit,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45" dirty="0">
                <a:latin typeface="Arial Black"/>
                <a:cs typeface="Arial Black"/>
              </a:rPr>
              <a:t>atau</a:t>
            </a:r>
            <a:r>
              <a:rPr sz="2000" spc="-160" dirty="0">
                <a:latin typeface="Arial Black"/>
                <a:cs typeface="Arial Black"/>
              </a:rPr>
              <a:t> </a:t>
            </a:r>
            <a:r>
              <a:rPr sz="2000" spc="-95" dirty="0">
                <a:latin typeface="Arial Black"/>
                <a:cs typeface="Arial Black"/>
              </a:rPr>
              <a:t>foto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25" dirty="0">
                <a:latin typeface="Arial Black"/>
                <a:cs typeface="Arial Black"/>
              </a:rPr>
              <a:t>udara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200" dirty="0">
                <a:latin typeface="Arial Black"/>
                <a:cs typeface="Arial Black"/>
              </a:rPr>
              <a:t>ke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10" dirty="0">
                <a:latin typeface="Arial Black"/>
                <a:cs typeface="Arial Black"/>
              </a:rPr>
              <a:t>dalam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85" dirty="0">
                <a:latin typeface="Arial Black"/>
                <a:cs typeface="Arial Black"/>
              </a:rPr>
              <a:t>suatu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100" dirty="0">
                <a:latin typeface="Arial Black"/>
                <a:cs typeface="Arial Black"/>
              </a:rPr>
              <a:t>koordinat</a:t>
            </a:r>
            <a:r>
              <a:rPr sz="2000" spc="-165" dirty="0">
                <a:latin typeface="Arial Black"/>
                <a:cs typeface="Arial Black"/>
              </a:rPr>
              <a:t> </a:t>
            </a:r>
            <a:r>
              <a:rPr sz="2000" spc="-130" dirty="0">
                <a:latin typeface="Arial Black"/>
                <a:cs typeface="Arial Black"/>
              </a:rPr>
              <a:t>proyeksi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130" dirty="0">
                <a:latin typeface="Arial Black"/>
                <a:cs typeface="Arial Black"/>
              </a:rPr>
              <a:t>tertentu.</a:t>
            </a:r>
            <a:endParaRPr sz="2000">
              <a:latin typeface="Arial Black"/>
              <a:cs typeface="Arial Black"/>
            </a:endParaRPr>
          </a:p>
          <a:p>
            <a:pPr marL="338455" marR="319405" algn="ctr">
              <a:lnSpc>
                <a:spcPct val="145500"/>
              </a:lnSpc>
              <a:spcBef>
                <a:spcPts val="10"/>
              </a:spcBef>
            </a:pPr>
            <a:r>
              <a:rPr sz="2000" spc="-45" dirty="0">
                <a:latin typeface="Arial Black"/>
                <a:cs typeface="Arial Black"/>
              </a:rPr>
              <a:t>Dalam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105" dirty="0">
                <a:latin typeface="Arial Black"/>
                <a:cs typeface="Arial Black"/>
              </a:rPr>
              <a:t>proses</a:t>
            </a:r>
            <a:r>
              <a:rPr sz="2000" spc="-130" dirty="0">
                <a:latin typeface="Arial Black"/>
                <a:cs typeface="Arial Black"/>
              </a:rPr>
              <a:t> </a:t>
            </a:r>
            <a:r>
              <a:rPr sz="2000" spc="-170" dirty="0">
                <a:latin typeface="Arial Black"/>
                <a:cs typeface="Arial Black"/>
              </a:rPr>
              <a:t>ini,</a:t>
            </a:r>
            <a:r>
              <a:rPr sz="2000" spc="-120" dirty="0">
                <a:latin typeface="Arial Black"/>
                <a:cs typeface="Arial Black"/>
              </a:rPr>
              <a:t> </a:t>
            </a:r>
            <a:r>
              <a:rPr sz="2000" spc="-195" dirty="0">
                <a:latin typeface="Arial Black"/>
                <a:cs typeface="Arial Black"/>
              </a:rPr>
              <a:t>titik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135" dirty="0">
                <a:latin typeface="Arial Black"/>
                <a:cs typeface="Arial Black"/>
              </a:rPr>
              <a:t>kontrol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65" dirty="0">
                <a:latin typeface="Arial Black"/>
                <a:cs typeface="Arial Black"/>
              </a:rPr>
              <a:t>digunakan</a:t>
            </a:r>
            <a:r>
              <a:rPr sz="2000" spc="-170" dirty="0">
                <a:latin typeface="Arial Black"/>
                <a:cs typeface="Arial Black"/>
              </a:rPr>
              <a:t> </a:t>
            </a:r>
            <a:r>
              <a:rPr sz="2000" spc="-50" dirty="0">
                <a:latin typeface="Arial Black"/>
                <a:cs typeface="Arial Black"/>
              </a:rPr>
              <a:t>sebagai</a:t>
            </a:r>
            <a:r>
              <a:rPr sz="2000" spc="-150" dirty="0">
                <a:latin typeface="Arial Black"/>
                <a:cs typeface="Arial Black"/>
              </a:rPr>
              <a:t> </a:t>
            </a:r>
            <a:r>
              <a:rPr sz="2000" spc="-120" dirty="0">
                <a:latin typeface="Arial Black"/>
                <a:cs typeface="Arial Black"/>
              </a:rPr>
              <a:t>referensi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125" dirty="0">
                <a:latin typeface="Arial Black"/>
                <a:cs typeface="Arial Black"/>
              </a:rPr>
              <a:t>untuk</a:t>
            </a:r>
            <a:r>
              <a:rPr sz="2000" spc="-165" dirty="0">
                <a:latin typeface="Arial Black"/>
                <a:cs typeface="Arial Black"/>
              </a:rPr>
              <a:t> </a:t>
            </a:r>
            <a:r>
              <a:rPr sz="2000" spc="-95" dirty="0">
                <a:latin typeface="Arial Black"/>
                <a:cs typeface="Arial Black"/>
              </a:rPr>
              <a:t>memodifikasi</a:t>
            </a:r>
            <a:r>
              <a:rPr sz="2000" spc="-155" dirty="0">
                <a:latin typeface="Arial Black"/>
                <a:cs typeface="Arial Black"/>
              </a:rPr>
              <a:t> </a:t>
            </a:r>
            <a:r>
              <a:rPr sz="2000" spc="-25" dirty="0">
                <a:latin typeface="Arial Black"/>
                <a:cs typeface="Arial Black"/>
              </a:rPr>
              <a:t>data</a:t>
            </a:r>
            <a:r>
              <a:rPr sz="2000" spc="-140" dirty="0">
                <a:latin typeface="Arial Black"/>
                <a:cs typeface="Arial Black"/>
              </a:rPr>
              <a:t> </a:t>
            </a:r>
            <a:r>
              <a:rPr sz="2000" spc="-90" dirty="0">
                <a:latin typeface="Arial Black"/>
                <a:cs typeface="Arial Black"/>
              </a:rPr>
              <a:t>spasial  </a:t>
            </a:r>
            <a:r>
              <a:rPr sz="2000" spc="-40" dirty="0">
                <a:latin typeface="Arial Black"/>
                <a:cs typeface="Arial Black"/>
              </a:rPr>
              <a:t>hingga</a:t>
            </a:r>
            <a:r>
              <a:rPr sz="2000" spc="-170" dirty="0">
                <a:latin typeface="Arial Black"/>
                <a:cs typeface="Arial Black"/>
              </a:rPr>
              <a:t> </a:t>
            </a:r>
            <a:r>
              <a:rPr sz="2000" spc="-110" dirty="0">
                <a:latin typeface="Arial Black"/>
                <a:cs typeface="Arial Black"/>
              </a:rPr>
              <a:t>sesuai</a:t>
            </a:r>
            <a:r>
              <a:rPr sz="2000" spc="-135" dirty="0">
                <a:latin typeface="Arial Black"/>
                <a:cs typeface="Arial Black"/>
              </a:rPr>
              <a:t> </a:t>
            </a:r>
            <a:r>
              <a:rPr sz="2000" spc="-25" dirty="0">
                <a:latin typeface="Arial Black"/>
                <a:cs typeface="Arial Black"/>
              </a:rPr>
              <a:t>dengan</a:t>
            </a:r>
            <a:r>
              <a:rPr sz="2000" spc="-175" dirty="0">
                <a:latin typeface="Arial Black"/>
                <a:cs typeface="Arial Black"/>
              </a:rPr>
              <a:t> </a:t>
            </a:r>
            <a:r>
              <a:rPr sz="2000" spc="-100" dirty="0">
                <a:latin typeface="Arial Black"/>
                <a:cs typeface="Arial Black"/>
              </a:rPr>
              <a:t>koordinat</a:t>
            </a:r>
            <a:r>
              <a:rPr sz="2000" spc="-175" dirty="0">
                <a:latin typeface="Arial Black"/>
                <a:cs typeface="Arial Black"/>
              </a:rPr>
              <a:t> </a:t>
            </a:r>
            <a:r>
              <a:rPr sz="2000" spc="-130" dirty="0">
                <a:latin typeface="Arial Black"/>
                <a:cs typeface="Arial Black"/>
              </a:rPr>
              <a:t>proyeksi</a:t>
            </a:r>
            <a:r>
              <a:rPr sz="2000" spc="-145" dirty="0">
                <a:latin typeface="Arial Black"/>
                <a:cs typeface="Arial Black"/>
              </a:rPr>
              <a:t> </a:t>
            </a:r>
            <a:r>
              <a:rPr sz="2000" spc="-30" dirty="0">
                <a:latin typeface="Arial Black"/>
                <a:cs typeface="Arial Black"/>
              </a:rPr>
              <a:t>yang</a:t>
            </a:r>
            <a:r>
              <a:rPr sz="2000" spc="-160" dirty="0">
                <a:latin typeface="Arial Black"/>
                <a:cs typeface="Arial Black"/>
              </a:rPr>
              <a:t> </a:t>
            </a:r>
            <a:r>
              <a:rPr sz="2000" spc="-110" dirty="0">
                <a:latin typeface="Arial Black"/>
                <a:cs typeface="Arial Black"/>
              </a:rPr>
              <a:t>diinginkan.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6629395"/>
            <a:ext cx="18288000" cy="3657600"/>
            <a:chOff x="0" y="6629395"/>
            <a:chExt cx="18288000" cy="3657600"/>
          </a:xfrm>
        </p:grpSpPr>
        <p:sp>
          <p:nvSpPr>
            <p:cNvPr id="5" name="object 5"/>
            <p:cNvSpPr/>
            <p:nvPr/>
          </p:nvSpPr>
          <p:spPr>
            <a:xfrm>
              <a:off x="0" y="6629395"/>
              <a:ext cx="18287999" cy="3657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631305"/>
              <a:ext cx="18288000" cy="19050"/>
            </a:xfrm>
            <a:custGeom>
              <a:avLst/>
              <a:gdLst/>
              <a:ahLst/>
              <a:cxnLst/>
              <a:rect l="l" t="t" r="r" b="b"/>
              <a:pathLst>
                <a:path w="18288000" h="19050">
                  <a:moveTo>
                    <a:pt x="0" y="0"/>
                  </a:moveTo>
                  <a:lnTo>
                    <a:pt x="0" y="19050"/>
                  </a:lnTo>
                  <a:lnTo>
                    <a:pt x="18287999" y="19050"/>
                  </a:lnTo>
                  <a:lnTo>
                    <a:pt x="18287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E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508" y="575808"/>
            <a:ext cx="3745865" cy="909319"/>
          </a:xfrm>
          <a:custGeom>
            <a:avLst/>
            <a:gdLst/>
            <a:ahLst/>
            <a:cxnLst/>
            <a:rect l="l" t="t" r="r" b="b"/>
            <a:pathLst>
              <a:path w="3745865" h="909319">
                <a:moveTo>
                  <a:pt x="1551071" y="258"/>
                </a:moveTo>
                <a:lnTo>
                  <a:pt x="1510452" y="12083"/>
                </a:lnTo>
                <a:lnTo>
                  <a:pt x="1477247" y="54044"/>
                </a:lnTo>
                <a:lnTo>
                  <a:pt x="1450085" y="112912"/>
                </a:lnTo>
                <a:lnTo>
                  <a:pt x="1434051" y="156928"/>
                </a:lnTo>
                <a:lnTo>
                  <a:pt x="1417903" y="206507"/>
                </a:lnTo>
                <a:lnTo>
                  <a:pt x="1386173" y="316702"/>
                </a:lnTo>
                <a:lnTo>
                  <a:pt x="1356704" y="432189"/>
                </a:lnTo>
                <a:lnTo>
                  <a:pt x="1320705" y="590610"/>
                </a:lnTo>
                <a:lnTo>
                  <a:pt x="1299185" y="702069"/>
                </a:lnTo>
                <a:lnTo>
                  <a:pt x="1299185" y="706792"/>
                </a:lnTo>
                <a:lnTo>
                  <a:pt x="1257769" y="635119"/>
                </a:lnTo>
                <a:lnTo>
                  <a:pt x="1058124" y="249258"/>
                </a:lnTo>
                <a:lnTo>
                  <a:pt x="1016254" y="174349"/>
                </a:lnTo>
                <a:lnTo>
                  <a:pt x="990835" y="135729"/>
                </a:lnTo>
                <a:lnTo>
                  <a:pt x="961925" y="103760"/>
                </a:lnTo>
                <a:lnTo>
                  <a:pt x="934154" y="93216"/>
                </a:lnTo>
                <a:lnTo>
                  <a:pt x="911631" y="98733"/>
                </a:lnTo>
                <a:lnTo>
                  <a:pt x="881432" y="128884"/>
                </a:lnTo>
                <a:lnTo>
                  <a:pt x="872794" y="159371"/>
                </a:lnTo>
                <a:lnTo>
                  <a:pt x="790784" y="386621"/>
                </a:lnTo>
                <a:lnTo>
                  <a:pt x="761382" y="479074"/>
                </a:lnTo>
                <a:lnTo>
                  <a:pt x="748414" y="525632"/>
                </a:lnTo>
                <a:lnTo>
                  <a:pt x="738381" y="572115"/>
                </a:lnTo>
                <a:lnTo>
                  <a:pt x="728928" y="623399"/>
                </a:lnTo>
                <a:lnTo>
                  <a:pt x="717068" y="674831"/>
                </a:lnTo>
                <a:lnTo>
                  <a:pt x="699818" y="721757"/>
                </a:lnTo>
                <a:lnTo>
                  <a:pt x="568637" y="481497"/>
                </a:lnTo>
                <a:lnTo>
                  <a:pt x="516193" y="393501"/>
                </a:lnTo>
                <a:lnTo>
                  <a:pt x="489435" y="352431"/>
                </a:lnTo>
                <a:lnTo>
                  <a:pt x="462704" y="314666"/>
                </a:lnTo>
                <a:lnTo>
                  <a:pt x="436291" y="281223"/>
                </a:lnTo>
                <a:lnTo>
                  <a:pt x="410486" y="253117"/>
                </a:lnTo>
                <a:lnTo>
                  <a:pt x="381306" y="228149"/>
                </a:lnTo>
                <a:lnTo>
                  <a:pt x="325636" y="202454"/>
                </a:lnTo>
                <a:lnTo>
                  <a:pt x="300491" y="201875"/>
                </a:lnTo>
                <a:lnTo>
                  <a:pt x="283803" y="206186"/>
                </a:lnTo>
                <a:lnTo>
                  <a:pt x="251622" y="226930"/>
                </a:lnTo>
                <a:lnTo>
                  <a:pt x="221944" y="265841"/>
                </a:lnTo>
                <a:lnTo>
                  <a:pt x="193572" y="324394"/>
                </a:lnTo>
                <a:lnTo>
                  <a:pt x="164270" y="407003"/>
                </a:lnTo>
                <a:lnTo>
                  <a:pt x="89347" y="672458"/>
                </a:lnTo>
                <a:lnTo>
                  <a:pt x="74324" y="720859"/>
                </a:lnTo>
                <a:lnTo>
                  <a:pt x="47823" y="791860"/>
                </a:lnTo>
                <a:lnTo>
                  <a:pt x="39852" y="793437"/>
                </a:lnTo>
                <a:lnTo>
                  <a:pt x="31882" y="798160"/>
                </a:lnTo>
                <a:lnTo>
                  <a:pt x="23251" y="808587"/>
                </a:lnTo>
                <a:lnTo>
                  <a:pt x="10361" y="834397"/>
                </a:lnTo>
                <a:lnTo>
                  <a:pt x="834" y="861201"/>
                </a:lnTo>
                <a:lnTo>
                  <a:pt x="0" y="865902"/>
                </a:lnTo>
                <a:lnTo>
                  <a:pt x="510" y="877582"/>
                </a:lnTo>
                <a:lnTo>
                  <a:pt x="3486" y="886677"/>
                </a:lnTo>
                <a:lnTo>
                  <a:pt x="11158" y="897409"/>
                </a:lnTo>
                <a:lnTo>
                  <a:pt x="21819" y="904990"/>
                </a:lnTo>
                <a:lnTo>
                  <a:pt x="40650" y="909224"/>
                </a:lnTo>
                <a:lnTo>
                  <a:pt x="48620" y="908436"/>
                </a:lnTo>
                <a:lnTo>
                  <a:pt x="90963" y="869940"/>
                </a:lnTo>
                <a:lnTo>
                  <a:pt x="122749" y="811555"/>
                </a:lnTo>
                <a:lnTo>
                  <a:pt x="138238" y="771225"/>
                </a:lnTo>
                <a:lnTo>
                  <a:pt x="153366" y="725411"/>
                </a:lnTo>
                <a:lnTo>
                  <a:pt x="227957" y="461829"/>
                </a:lnTo>
                <a:lnTo>
                  <a:pt x="242480" y="414925"/>
                </a:lnTo>
                <a:lnTo>
                  <a:pt x="257449" y="371937"/>
                </a:lnTo>
                <a:lnTo>
                  <a:pt x="273016" y="334118"/>
                </a:lnTo>
                <a:lnTo>
                  <a:pt x="294116" y="294846"/>
                </a:lnTo>
                <a:lnTo>
                  <a:pt x="306866" y="279881"/>
                </a:lnTo>
                <a:lnTo>
                  <a:pt x="308462" y="276728"/>
                </a:lnTo>
                <a:lnTo>
                  <a:pt x="345938" y="295459"/>
                </a:lnTo>
                <a:lnTo>
                  <a:pt x="382585" y="334230"/>
                </a:lnTo>
                <a:lnTo>
                  <a:pt x="411147" y="371528"/>
                </a:lnTo>
                <a:lnTo>
                  <a:pt x="439974" y="413901"/>
                </a:lnTo>
                <a:lnTo>
                  <a:pt x="468668" y="459863"/>
                </a:lnTo>
                <a:lnTo>
                  <a:pt x="524065" y="556600"/>
                </a:lnTo>
                <a:lnTo>
                  <a:pt x="613536" y="722842"/>
                </a:lnTo>
                <a:lnTo>
                  <a:pt x="638294" y="766890"/>
                </a:lnTo>
                <a:lnTo>
                  <a:pt x="668982" y="809154"/>
                </a:lnTo>
                <a:lnTo>
                  <a:pt x="705615" y="820536"/>
                </a:lnTo>
                <a:lnTo>
                  <a:pt x="719002" y="816355"/>
                </a:lnTo>
                <a:lnTo>
                  <a:pt x="751605" y="783983"/>
                </a:lnTo>
                <a:lnTo>
                  <a:pt x="773769" y="741682"/>
                </a:lnTo>
                <a:lnTo>
                  <a:pt x="789918" y="692841"/>
                </a:lnTo>
                <a:lnTo>
                  <a:pt x="802078" y="641126"/>
                </a:lnTo>
                <a:lnTo>
                  <a:pt x="822537" y="543744"/>
                </a:lnTo>
                <a:lnTo>
                  <a:pt x="836688" y="493834"/>
                </a:lnTo>
                <a:lnTo>
                  <a:pt x="868854" y="394356"/>
                </a:lnTo>
                <a:lnTo>
                  <a:pt x="938940" y="197145"/>
                </a:lnTo>
                <a:lnTo>
                  <a:pt x="985940" y="275151"/>
                </a:lnTo>
                <a:lnTo>
                  <a:pt x="1179508" y="650802"/>
                </a:lnTo>
                <a:lnTo>
                  <a:pt x="1224018" y="729931"/>
                </a:lnTo>
                <a:lnTo>
                  <a:pt x="1244415" y="762127"/>
                </a:lnTo>
                <a:lnTo>
                  <a:pt x="1278510" y="805249"/>
                </a:lnTo>
                <a:lnTo>
                  <a:pt x="1310353" y="817856"/>
                </a:lnTo>
                <a:lnTo>
                  <a:pt x="1322120" y="816490"/>
                </a:lnTo>
                <a:lnTo>
                  <a:pt x="1360677" y="779457"/>
                </a:lnTo>
                <a:lnTo>
                  <a:pt x="1387321" y="643292"/>
                </a:lnTo>
                <a:lnTo>
                  <a:pt x="1419209" y="495596"/>
                </a:lnTo>
                <a:lnTo>
                  <a:pt x="1447305" y="380729"/>
                </a:lnTo>
                <a:lnTo>
                  <a:pt x="1478626" y="266957"/>
                </a:lnTo>
                <a:lnTo>
                  <a:pt x="1494895" y="214290"/>
                </a:lnTo>
                <a:lnTo>
                  <a:pt x="1519575" y="144218"/>
                </a:lnTo>
                <a:lnTo>
                  <a:pt x="1535977" y="105659"/>
                </a:lnTo>
                <a:lnTo>
                  <a:pt x="1543891" y="90063"/>
                </a:lnTo>
                <a:lnTo>
                  <a:pt x="1570384" y="143347"/>
                </a:lnTo>
                <a:lnTo>
                  <a:pt x="1588950" y="191736"/>
                </a:lnTo>
                <a:lnTo>
                  <a:pt x="1604565" y="241716"/>
                </a:lnTo>
                <a:lnTo>
                  <a:pt x="1643617" y="395098"/>
                </a:lnTo>
                <a:lnTo>
                  <a:pt x="1657337" y="445341"/>
                </a:lnTo>
                <a:lnTo>
                  <a:pt x="1673058" y="494125"/>
                </a:lnTo>
                <a:lnTo>
                  <a:pt x="1690280" y="538770"/>
                </a:lnTo>
                <a:lnTo>
                  <a:pt x="1768954" y="712099"/>
                </a:lnTo>
                <a:lnTo>
                  <a:pt x="1786204" y="756418"/>
                </a:lnTo>
                <a:lnTo>
                  <a:pt x="1800563" y="806826"/>
                </a:lnTo>
                <a:lnTo>
                  <a:pt x="1819709" y="839910"/>
                </a:lnTo>
                <a:lnTo>
                  <a:pt x="1848361" y="853300"/>
                </a:lnTo>
                <a:lnTo>
                  <a:pt x="1856986" y="853202"/>
                </a:lnTo>
                <a:lnTo>
                  <a:pt x="1896250" y="822298"/>
                </a:lnTo>
                <a:lnTo>
                  <a:pt x="1932057" y="724123"/>
                </a:lnTo>
                <a:lnTo>
                  <a:pt x="2026198" y="394449"/>
                </a:lnTo>
                <a:lnTo>
                  <a:pt x="2057214" y="296690"/>
                </a:lnTo>
                <a:lnTo>
                  <a:pt x="2087021" y="215164"/>
                </a:lnTo>
                <a:lnTo>
                  <a:pt x="2115416" y="153374"/>
                </a:lnTo>
                <a:lnTo>
                  <a:pt x="2136144" y="120742"/>
                </a:lnTo>
                <a:lnTo>
                  <a:pt x="2144853" y="136509"/>
                </a:lnTo>
                <a:lnTo>
                  <a:pt x="2343357" y="573682"/>
                </a:lnTo>
                <a:lnTo>
                  <a:pt x="2436058" y="791199"/>
                </a:lnTo>
                <a:lnTo>
                  <a:pt x="2446996" y="813914"/>
                </a:lnTo>
                <a:lnTo>
                  <a:pt x="2457066" y="825547"/>
                </a:lnTo>
                <a:lnTo>
                  <a:pt x="2467380" y="831936"/>
                </a:lnTo>
                <a:lnTo>
                  <a:pt x="2476659" y="834632"/>
                </a:lnTo>
                <a:lnTo>
                  <a:pt x="2491416" y="834632"/>
                </a:lnTo>
                <a:lnTo>
                  <a:pt x="2523275" y="811812"/>
                </a:lnTo>
                <a:lnTo>
                  <a:pt x="2678572" y="396726"/>
                </a:lnTo>
                <a:lnTo>
                  <a:pt x="2721975" y="288245"/>
                </a:lnTo>
                <a:lnTo>
                  <a:pt x="2758859" y="206197"/>
                </a:lnTo>
                <a:lnTo>
                  <a:pt x="2788080" y="151404"/>
                </a:lnTo>
                <a:lnTo>
                  <a:pt x="2805645" y="125473"/>
                </a:lnTo>
                <a:lnTo>
                  <a:pt x="2835627" y="174218"/>
                </a:lnTo>
                <a:lnTo>
                  <a:pt x="2870993" y="238928"/>
                </a:lnTo>
                <a:lnTo>
                  <a:pt x="2938240" y="380691"/>
                </a:lnTo>
                <a:lnTo>
                  <a:pt x="3070639" y="674561"/>
                </a:lnTo>
                <a:lnTo>
                  <a:pt x="3106271" y="748545"/>
                </a:lnTo>
                <a:lnTo>
                  <a:pt x="3142415" y="809781"/>
                </a:lnTo>
                <a:lnTo>
                  <a:pt x="3173469" y="834594"/>
                </a:lnTo>
                <a:lnTo>
                  <a:pt x="3185834" y="835975"/>
                </a:lnTo>
                <a:lnTo>
                  <a:pt x="3193287" y="835334"/>
                </a:lnTo>
                <a:lnTo>
                  <a:pt x="3226470" y="813103"/>
                </a:lnTo>
                <a:lnTo>
                  <a:pt x="3248088" y="774854"/>
                </a:lnTo>
                <a:lnTo>
                  <a:pt x="3274585" y="711073"/>
                </a:lnTo>
                <a:lnTo>
                  <a:pt x="3367306" y="463966"/>
                </a:lnTo>
                <a:lnTo>
                  <a:pt x="3389099" y="410471"/>
                </a:lnTo>
                <a:lnTo>
                  <a:pt x="3411752" y="358508"/>
                </a:lnTo>
                <a:lnTo>
                  <a:pt x="3435170" y="309314"/>
                </a:lnTo>
                <a:lnTo>
                  <a:pt x="3459258" y="264128"/>
                </a:lnTo>
                <a:lnTo>
                  <a:pt x="3483730" y="224734"/>
                </a:lnTo>
                <a:lnTo>
                  <a:pt x="3517227" y="184053"/>
                </a:lnTo>
                <a:lnTo>
                  <a:pt x="3540561" y="165678"/>
                </a:lnTo>
                <a:lnTo>
                  <a:pt x="3566082" y="203204"/>
                </a:lnTo>
                <a:lnTo>
                  <a:pt x="3595246" y="267431"/>
                </a:lnTo>
                <a:lnTo>
                  <a:pt x="3614447" y="321236"/>
                </a:lnTo>
                <a:lnTo>
                  <a:pt x="3631747" y="377066"/>
                </a:lnTo>
                <a:lnTo>
                  <a:pt x="3646492" y="431352"/>
                </a:lnTo>
                <a:lnTo>
                  <a:pt x="3658029" y="480526"/>
                </a:lnTo>
                <a:lnTo>
                  <a:pt x="3665704" y="521019"/>
                </a:lnTo>
                <a:lnTo>
                  <a:pt x="3668863" y="550051"/>
                </a:lnTo>
                <a:lnTo>
                  <a:pt x="3668066" y="563021"/>
                </a:lnTo>
                <a:lnTo>
                  <a:pt x="3671456" y="575254"/>
                </a:lnTo>
                <a:lnTo>
                  <a:pt x="3704399" y="597310"/>
                </a:lnTo>
                <a:lnTo>
                  <a:pt x="3741391" y="576040"/>
                </a:lnTo>
                <a:lnTo>
                  <a:pt x="3745542" y="540929"/>
                </a:lnTo>
                <a:lnTo>
                  <a:pt x="3743784" y="520903"/>
                </a:lnTo>
                <a:lnTo>
                  <a:pt x="3728094" y="440573"/>
                </a:lnTo>
                <a:lnTo>
                  <a:pt x="3715427" y="390371"/>
                </a:lnTo>
                <a:lnTo>
                  <a:pt x="3700249" y="337153"/>
                </a:lnTo>
                <a:lnTo>
                  <a:pt x="3683089" y="283675"/>
                </a:lnTo>
                <a:lnTo>
                  <a:pt x="3664473" y="232693"/>
                </a:lnTo>
                <a:lnTo>
                  <a:pt x="3644931" y="186963"/>
                </a:lnTo>
                <a:lnTo>
                  <a:pt x="3612182" y="130236"/>
                </a:lnTo>
                <a:lnTo>
                  <a:pt x="3578786" y="97158"/>
                </a:lnTo>
                <a:lnTo>
                  <a:pt x="3537895" y="86959"/>
                </a:lnTo>
                <a:lnTo>
                  <a:pt x="3524606" y="90063"/>
                </a:lnTo>
                <a:lnTo>
                  <a:pt x="3465407" y="129636"/>
                </a:lnTo>
                <a:lnTo>
                  <a:pt x="3436038" y="162704"/>
                </a:lnTo>
                <a:lnTo>
                  <a:pt x="3407405" y="203452"/>
                </a:lnTo>
                <a:lnTo>
                  <a:pt x="3385156" y="241314"/>
                </a:lnTo>
                <a:lnTo>
                  <a:pt x="3363410" y="282955"/>
                </a:lnTo>
                <a:lnTo>
                  <a:pt x="3342238" y="327525"/>
                </a:lnTo>
                <a:lnTo>
                  <a:pt x="3301904" y="422051"/>
                </a:lnTo>
                <a:lnTo>
                  <a:pt x="3207547" y="670919"/>
                </a:lnTo>
                <a:lnTo>
                  <a:pt x="3182643" y="728846"/>
                </a:lnTo>
                <a:lnTo>
                  <a:pt x="3147830" y="658883"/>
                </a:lnTo>
                <a:lnTo>
                  <a:pt x="2964420" y="252606"/>
                </a:lnTo>
                <a:lnTo>
                  <a:pt x="2941925" y="205817"/>
                </a:lnTo>
                <a:lnTo>
                  <a:pt x="2913296" y="150325"/>
                </a:lnTo>
                <a:lnTo>
                  <a:pt x="2886749" y="104508"/>
                </a:lnTo>
                <a:lnTo>
                  <a:pt x="2863492" y="70356"/>
                </a:lnTo>
                <a:lnTo>
                  <a:pt x="2830724" y="41309"/>
                </a:lnTo>
                <a:lnTo>
                  <a:pt x="2805695" y="37146"/>
                </a:lnTo>
                <a:lnTo>
                  <a:pt x="2795275" y="39610"/>
                </a:lnTo>
                <a:lnTo>
                  <a:pt x="2752263" y="71931"/>
                </a:lnTo>
                <a:lnTo>
                  <a:pt x="2715077" y="127961"/>
                </a:lnTo>
                <a:lnTo>
                  <a:pt x="2695191" y="165525"/>
                </a:lnTo>
                <a:lnTo>
                  <a:pt x="2674949" y="208182"/>
                </a:lnTo>
                <a:lnTo>
                  <a:pt x="2637082" y="297214"/>
                </a:lnTo>
                <a:lnTo>
                  <a:pt x="2562590" y="494273"/>
                </a:lnTo>
                <a:lnTo>
                  <a:pt x="2486019" y="706792"/>
                </a:lnTo>
                <a:lnTo>
                  <a:pt x="2415086" y="542956"/>
                </a:lnTo>
                <a:lnTo>
                  <a:pt x="2212199" y="96887"/>
                </a:lnTo>
                <a:lnTo>
                  <a:pt x="2183144" y="51435"/>
                </a:lnTo>
                <a:lnTo>
                  <a:pt x="2140655" y="32986"/>
                </a:lnTo>
                <a:lnTo>
                  <a:pt x="2126571" y="35733"/>
                </a:lnTo>
                <a:lnTo>
                  <a:pt x="2090785" y="59060"/>
                </a:lnTo>
                <a:lnTo>
                  <a:pt x="2059600" y="99832"/>
                </a:lnTo>
                <a:lnTo>
                  <a:pt x="2040474" y="135548"/>
                </a:lnTo>
                <a:lnTo>
                  <a:pt x="2021336" y="178052"/>
                </a:lnTo>
                <a:lnTo>
                  <a:pt x="2002191" y="226314"/>
                </a:lnTo>
                <a:lnTo>
                  <a:pt x="1970148" y="320721"/>
                </a:lnTo>
                <a:lnTo>
                  <a:pt x="1856338" y="714669"/>
                </a:lnTo>
                <a:lnTo>
                  <a:pt x="1853945" y="720187"/>
                </a:lnTo>
                <a:lnTo>
                  <a:pt x="1833351" y="670096"/>
                </a:lnTo>
                <a:lnTo>
                  <a:pt x="1765413" y="521340"/>
                </a:lnTo>
                <a:lnTo>
                  <a:pt x="1745585" y="470495"/>
                </a:lnTo>
                <a:lnTo>
                  <a:pt x="1731173" y="425904"/>
                </a:lnTo>
                <a:lnTo>
                  <a:pt x="1682462" y="239898"/>
                </a:lnTo>
                <a:lnTo>
                  <a:pt x="1669141" y="193653"/>
                </a:lnTo>
                <a:lnTo>
                  <a:pt x="1654010" y="148378"/>
                </a:lnTo>
                <a:lnTo>
                  <a:pt x="1636396" y="104506"/>
                </a:lnTo>
                <a:lnTo>
                  <a:pt x="1603763" y="40825"/>
                </a:lnTo>
                <a:lnTo>
                  <a:pt x="1570615" y="6466"/>
                </a:lnTo>
                <a:lnTo>
                  <a:pt x="1561067" y="2438"/>
                </a:lnTo>
                <a:lnTo>
                  <a:pt x="1551071" y="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987647" y="1998185"/>
            <a:ext cx="1255395" cy="1435100"/>
          </a:xfrm>
          <a:custGeom>
            <a:avLst/>
            <a:gdLst/>
            <a:ahLst/>
            <a:cxnLst/>
            <a:rect l="l" t="t" r="r" b="b"/>
            <a:pathLst>
              <a:path w="1255394" h="1435100">
                <a:moveTo>
                  <a:pt x="633726" y="850899"/>
                </a:moveTo>
                <a:lnTo>
                  <a:pt x="567139" y="850899"/>
                </a:lnTo>
                <a:lnTo>
                  <a:pt x="568931" y="876299"/>
                </a:lnTo>
                <a:lnTo>
                  <a:pt x="570256" y="901699"/>
                </a:lnTo>
                <a:lnTo>
                  <a:pt x="570646" y="927099"/>
                </a:lnTo>
                <a:lnTo>
                  <a:pt x="569633" y="952499"/>
                </a:lnTo>
                <a:lnTo>
                  <a:pt x="564798" y="990599"/>
                </a:lnTo>
                <a:lnTo>
                  <a:pt x="559023" y="1041399"/>
                </a:lnTo>
                <a:lnTo>
                  <a:pt x="554184" y="1092199"/>
                </a:lnTo>
                <a:lnTo>
                  <a:pt x="552155" y="1142999"/>
                </a:lnTo>
                <a:lnTo>
                  <a:pt x="552714" y="1193799"/>
                </a:lnTo>
                <a:lnTo>
                  <a:pt x="554231" y="1244599"/>
                </a:lnTo>
                <a:lnTo>
                  <a:pt x="556469" y="1295399"/>
                </a:lnTo>
                <a:lnTo>
                  <a:pt x="559189" y="1346199"/>
                </a:lnTo>
                <a:lnTo>
                  <a:pt x="562152" y="1396999"/>
                </a:lnTo>
                <a:lnTo>
                  <a:pt x="571512" y="1435099"/>
                </a:lnTo>
                <a:lnTo>
                  <a:pt x="610393" y="1435099"/>
                </a:lnTo>
                <a:lnTo>
                  <a:pt x="620229" y="1422399"/>
                </a:lnTo>
                <a:lnTo>
                  <a:pt x="629129" y="1409700"/>
                </a:lnTo>
                <a:lnTo>
                  <a:pt x="637094" y="1397000"/>
                </a:lnTo>
                <a:lnTo>
                  <a:pt x="640017" y="1397000"/>
                </a:lnTo>
                <a:lnTo>
                  <a:pt x="641770" y="1384300"/>
                </a:lnTo>
                <a:lnTo>
                  <a:pt x="643056" y="1384300"/>
                </a:lnTo>
                <a:lnTo>
                  <a:pt x="644576" y="1371600"/>
                </a:lnTo>
                <a:lnTo>
                  <a:pt x="648130" y="1358900"/>
                </a:lnTo>
                <a:lnTo>
                  <a:pt x="604611" y="1358899"/>
                </a:lnTo>
                <a:lnTo>
                  <a:pt x="598566" y="1320799"/>
                </a:lnTo>
                <a:lnTo>
                  <a:pt x="595268" y="1269999"/>
                </a:lnTo>
                <a:lnTo>
                  <a:pt x="594493" y="1206499"/>
                </a:lnTo>
                <a:lnTo>
                  <a:pt x="596014" y="1142999"/>
                </a:lnTo>
                <a:lnTo>
                  <a:pt x="599608" y="1079499"/>
                </a:lnTo>
                <a:lnTo>
                  <a:pt x="605048" y="1015999"/>
                </a:lnTo>
                <a:lnTo>
                  <a:pt x="612110" y="965199"/>
                </a:lnTo>
                <a:lnTo>
                  <a:pt x="620570" y="901699"/>
                </a:lnTo>
                <a:lnTo>
                  <a:pt x="630201" y="863599"/>
                </a:lnTo>
                <a:lnTo>
                  <a:pt x="633726" y="850899"/>
                </a:lnTo>
                <a:close/>
              </a:path>
              <a:path w="1255394" h="1435100">
                <a:moveTo>
                  <a:pt x="699546" y="800100"/>
                </a:moveTo>
                <a:lnTo>
                  <a:pt x="652078" y="800099"/>
                </a:lnTo>
                <a:lnTo>
                  <a:pt x="664217" y="850900"/>
                </a:lnTo>
                <a:lnTo>
                  <a:pt x="672157" y="889000"/>
                </a:lnTo>
                <a:lnTo>
                  <a:pt x="676280" y="939800"/>
                </a:lnTo>
                <a:lnTo>
                  <a:pt x="676968" y="990600"/>
                </a:lnTo>
                <a:lnTo>
                  <a:pt x="674602" y="1028700"/>
                </a:lnTo>
                <a:lnTo>
                  <a:pt x="669564" y="1079500"/>
                </a:lnTo>
                <a:lnTo>
                  <a:pt x="662236" y="1130300"/>
                </a:lnTo>
                <a:lnTo>
                  <a:pt x="653000" y="1168400"/>
                </a:lnTo>
                <a:lnTo>
                  <a:pt x="642238" y="1219200"/>
                </a:lnTo>
                <a:lnTo>
                  <a:pt x="630331" y="1269999"/>
                </a:lnTo>
                <a:lnTo>
                  <a:pt x="617661" y="1308099"/>
                </a:lnTo>
                <a:lnTo>
                  <a:pt x="604611" y="1358899"/>
                </a:lnTo>
                <a:lnTo>
                  <a:pt x="648130" y="1358900"/>
                </a:lnTo>
                <a:lnTo>
                  <a:pt x="651683" y="1346200"/>
                </a:lnTo>
                <a:lnTo>
                  <a:pt x="664964" y="1295400"/>
                </a:lnTo>
                <a:lnTo>
                  <a:pt x="672071" y="1270000"/>
                </a:lnTo>
                <a:lnTo>
                  <a:pt x="684687" y="1219200"/>
                </a:lnTo>
                <a:lnTo>
                  <a:pt x="695659" y="1168400"/>
                </a:lnTo>
                <a:lnTo>
                  <a:pt x="704637" y="1117600"/>
                </a:lnTo>
                <a:lnTo>
                  <a:pt x="711271" y="1066800"/>
                </a:lnTo>
                <a:lnTo>
                  <a:pt x="715212" y="1016000"/>
                </a:lnTo>
                <a:lnTo>
                  <a:pt x="716110" y="965200"/>
                </a:lnTo>
                <a:lnTo>
                  <a:pt x="713616" y="914400"/>
                </a:lnTo>
                <a:lnTo>
                  <a:pt x="707380" y="863600"/>
                </a:lnTo>
                <a:lnTo>
                  <a:pt x="697052" y="812800"/>
                </a:lnTo>
                <a:lnTo>
                  <a:pt x="699546" y="800100"/>
                </a:lnTo>
                <a:close/>
              </a:path>
              <a:path w="1255394" h="1435100">
                <a:moveTo>
                  <a:pt x="265407" y="317499"/>
                </a:moveTo>
                <a:lnTo>
                  <a:pt x="134943" y="317499"/>
                </a:lnTo>
                <a:lnTo>
                  <a:pt x="175325" y="330199"/>
                </a:lnTo>
                <a:lnTo>
                  <a:pt x="217468" y="342899"/>
                </a:lnTo>
                <a:lnTo>
                  <a:pt x="303432" y="393699"/>
                </a:lnTo>
                <a:lnTo>
                  <a:pt x="345452" y="419099"/>
                </a:lnTo>
                <a:lnTo>
                  <a:pt x="385631" y="457199"/>
                </a:lnTo>
                <a:lnTo>
                  <a:pt x="423067" y="495299"/>
                </a:lnTo>
                <a:lnTo>
                  <a:pt x="456860" y="533399"/>
                </a:lnTo>
                <a:lnTo>
                  <a:pt x="486110" y="571499"/>
                </a:lnTo>
                <a:lnTo>
                  <a:pt x="509915" y="609599"/>
                </a:lnTo>
                <a:lnTo>
                  <a:pt x="527377" y="647699"/>
                </a:lnTo>
                <a:lnTo>
                  <a:pt x="537593" y="685799"/>
                </a:lnTo>
                <a:lnTo>
                  <a:pt x="539664" y="723899"/>
                </a:lnTo>
                <a:lnTo>
                  <a:pt x="477051" y="723899"/>
                </a:lnTo>
                <a:lnTo>
                  <a:pt x="487822" y="736599"/>
                </a:lnTo>
                <a:lnTo>
                  <a:pt x="499527" y="749299"/>
                </a:lnTo>
                <a:lnTo>
                  <a:pt x="512169" y="761999"/>
                </a:lnTo>
                <a:lnTo>
                  <a:pt x="457103" y="761999"/>
                </a:lnTo>
                <a:lnTo>
                  <a:pt x="404204" y="787399"/>
                </a:lnTo>
                <a:lnTo>
                  <a:pt x="304201" y="812799"/>
                </a:lnTo>
                <a:lnTo>
                  <a:pt x="256745" y="838199"/>
                </a:lnTo>
                <a:lnTo>
                  <a:pt x="210752" y="863599"/>
                </a:lnTo>
                <a:lnTo>
                  <a:pt x="166046" y="888999"/>
                </a:lnTo>
                <a:lnTo>
                  <a:pt x="122451" y="914399"/>
                </a:lnTo>
                <a:lnTo>
                  <a:pt x="69364" y="965199"/>
                </a:lnTo>
                <a:lnTo>
                  <a:pt x="20024" y="1015999"/>
                </a:lnTo>
                <a:lnTo>
                  <a:pt x="0" y="1054099"/>
                </a:lnTo>
                <a:lnTo>
                  <a:pt x="5035" y="1066799"/>
                </a:lnTo>
                <a:lnTo>
                  <a:pt x="16550" y="1092199"/>
                </a:lnTo>
                <a:lnTo>
                  <a:pt x="67491" y="1092199"/>
                </a:lnTo>
                <a:lnTo>
                  <a:pt x="134318" y="1066799"/>
                </a:lnTo>
                <a:lnTo>
                  <a:pt x="166559" y="1054099"/>
                </a:lnTo>
                <a:lnTo>
                  <a:pt x="197394" y="1041399"/>
                </a:lnTo>
                <a:lnTo>
                  <a:pt x="54999" y="1041399"/>
                </a:lnTo>
                <a:lnTo>
                  <a:pt x="90998" y="1015999"/>
                </a:lnTo>
                <a:lnTo>
                  <a:pt x="128192" y="977899"/>
                </a:lnTo>
                <a:lnTo>
                  <a:pt x="166658" y="952499"/>
                </a:lnTo>
                <a:lnTo>
                  <a:pt x="206476" y="927099"/>
                </a:lnTo>
                <a:lnTo>
                  <a:pt x="247725" y="901699"/>
                </a:lnTo>
                <a:lnTo>
                  <a:pt x="290483" y="876299"/>
                </a:lnTo>
                <a:lnTo>
                  <a:pt x="334829" y="850899"/>
                </a:lnTo>
                <a:lnTo>
                  <a:pt x="380842" y="838199"/>
                </a:lnTo>
                <a:lnTo>
                  <a:pt x="478182" y="812799"/>
                </a:lnTo>
                <a:lnTo>
                  <a:pt x="529668" y="800099"/>
                </a:lnTo>
                <a:lnTo>
                  <a:pt x="786967" y="800100"/>
                </a:lnTo>
                <a:lnTo>
                  <a:pt x="774488" y="787400"/>
                </a:lnTo>
                <a:lnTo>
                  <a:pt x="893081" y="787400"/>
                </a:lnTo>
                <a:lnTo>
                  <a:pt x="843817" y="762000"/>
                </a:lnTo>
                <a:lnTo>
                  <a:pt x="793613" y="749300"/>
                </a:lnTo>
                <a:lnTo>
                  <a:pt x="742005" y="723900"/>
                </a:lnTo>
                <a:lnTo>
                  <a:pt x="765078" y="711200"/>
                </a:lnTo>
                <a:lnTo>
                  <a:pt x="786041" y="711200"/>
                </a:lnTo>
                <a:lnTo>
                  <a:pt x="805597" y="698500"/>
                </a:lnTo>
                <a:lnTo>
                  <a:pt x="824450" y="698500"/>
                </a:lnTo>
                <a:lnTo>
                  <a:pt x="849371" y="685800"/>
                </a:lnTo>
                <a:lnTo>
                  <a:pt x="689549" y="685800"/>
                </a:lnTo>
                <a:lnTo>
                  <a:pt x="719181" y="660400"/>
                </a:lnTo>
                <a:lnTo>
                  <a:pt x="731768" y="647700"/>
                </a:lnTo>
                <a:lnTo>
                  <a:pt x="629591" y="647699"/>
                </a:lnTo>
                <a:lnTo>
                  <a:pt x="627759" y="634999"/>
                </a:lnTo>
                <a:lnTo>
                  <a:pt x="626162" y="634999"/>
                </a:lnTo>
                <a:lnTo>
                  <a:pt x="625032" y="622299"/>
                </a:lnTo>
                <a:lnTo>
                  <a:pt x="574641" y="622299"/>
                </a:lnTo>
                <a:lnTo>
                  <a:pt x="564680" y="609599"/>
                </a:lnTo>
                <a:lnTo>
                  <a:pt x="556833" y="596899"/>
                </a:lnTo>
                <a:lnTo>
                  <a:pt x="550393" y="584199"/>
                </a:lnTo>
                <a:lnTo>
                  <a:pt x="544652" y="571499"/>
                </a:lnTo>
                <a:lnTo>
                  <a:pt x="517302" y="533399"/>
                </a:lnTo>
                <a:lnTo>
                  <a:pt x="487733" y="495299"/>
                </a:lnTo>
                <a:lnTo>
                  <a:pt x="455975" y="457199"/>
                </a:lnTo>
                <a:lnTo>
                  <a:pt x="422058" y="431799"/>
                </a:lnTo>
                <a:lnTo>
                  <a:pt x="386013" y="393699"/>
                </a:lnTo>
                <a:lnTo>
                  <a:pt x="347869" y="368299"/>
                </a:lnTo>
                <a:lnTo>
                  <a:pt x="307657" y="342899"/>
                </a:lnTo>
                <a:lnTo>
                  <a:pt x="265407" y="317499"/>
                </a:lnTo>
                <a:close/>
              </a:path>
              <a:path w="1255394" h="1435100">
                <a:moveTo>
                  <a:pt x="652078" y="800099"/>
                </a:moveTo>
                <a:lnTo>
                  <a:pt x="529668" y="800099"/>
                </a:lnTo>
                <a:lnTo>
                  <a:pt x="509149" y="825499"/>
                </a:lnTo>
                <a:lnTo>
                  <a:pt x="477652" y="850899"/>
                </a:lnTo>
                <a:lnTo>
                  <a:pt x="437326" y="876299"/>
                </a:lnTo>
                <a:lnTo>
                  <a:pt x="390322" y="901699"/>
                </a:lnTo>
                <a:lnTo>
                  <a:pt x="338792" y="927099"/>
                </a:lnTo>
                <a:lnTo>
                  <a:pt x="284886" y="965199"/>
                </a:lnTo>
                <a:lnTo>
                  <a:pt x="230755" y="990599"/>
                </a:lnTo>
                <a:lnTo>
                  <a:pt x="178550" y="1003299"/>
                </a:lnTo>
                <a:lnTo>
                  <a:pt x="130422" y="1028699"/>
                </a:lnTo>
                <a:lnTo>
                  <a:pt x="88521" y="1041399"/>
                </a:lnTo>
                <a:lnTo>
                  <a:pt x="197394" y="1041399"/>
                </a:lnTo>
                <a:lnTo>
                  <a:pt x="242382" y="1015999"/>
                </a:lnTo>
                <a:lnTo>
                  <a:pt x="287487" y="1003299"/>
                </a:lnTo>
                <a:lnTo>
                  <a:pt x="424677" y="927099"/>
                </a:lnTo>
                <a:lnTo>
                  <a:pt x="471423" y="901699"/>
                </a:lnTo>
                <a:lnTo>
                  <a:pt x="567139" y="850899"/>
                </a:lnTo>
                <a:lnTo>
                  <a:pt x="633726" y="850899"/>
                </a:lnTo>
                <a:lnTo>
                  <a:pt x="640778" y="825499"/>
                </a:lnTo>
                <a:lnTo>
                  <a:pt x="652078" y="800099"/>
                </a:lnTo>
                <a:close/>
              </a:path>
              <a:path w="1255394" h="1435100">
                <a:moveTo>
                  <a:pt x="786967" y="800100"/>
                </a:moveTo>
                <a:lnTo>
                  <a:pt x="706611" y="800100"/>
                </a:lnTo>
                <a:lnTo>
                  <a:pt x="712971" y="812800"/>
                </a:lnTo>
                <a:lnTo>
                  <a:pt x="724526" y="812800"/>
                </a:lnTo>
                <a:lnTo>
                  <a:pt x="765601" y="850900"/>
                </a:lnTo>
                <a:lnTo>
                  <a:pt x="808139" y="876300"/>
                </a:lnTo>
                <a:lnTo>
                  <a:pt x="851965" y="901700"/>
                </a:lnTo>
                <a:lnTo>
                  <a:pt x="896904" y="939800"/>
                </a:lnTo>
                <a:lnTo>
                  <a:pt x="942779" y="965200"/>
                </a:lnTo>
                <a:lnTo>
                  <a:pt x="989417" y="977900"/>
                </a:lnTo>
                <a:lnTo>
                  <a:pt x="1084275" y="1028700"/>
                </a:lnTo>
                <a:lnTo>
                  <a:pt x="1100040" y="1041400"/>
                </a:lnTo>
                <a:lnTo>
                  <a:pt x="1133456" y="1041400"/>
                </a:lnTo>
                <a:lnTo>
                  <a:pt x="1149221" y="1028700"/>
                </a:lnTo>
                <a:lnTo>
                  <a:pt x="1158474" y="1016000"/>
                </a:lnTo>
                <a:lnTo>
                  <a:pt x="1155781" y="990600"/>
                </a:lnTo>
                <a:lnTo>
                  <a:pt x="1146062" y="977900"/>
                </a:lnTo>
                <a:lnTo>
                  <a:pt x="1134237" y="965200"/>
                </a:lnTo>
                <a:lnTo>
                  <a:pt x="1069291" y="965200"/>
                </a:lnTo>
                <a:lnTo>
                  <a:pt x="1023593" y="952500"/>
                </a:lnTo>
                <a:lnTo>
                  <a:pt x="978725" y="927100"/>
                </a:lnTo>
                <a:lnTo>
                  <a:pt x="934905" y="901700"/>
                </a:lnTo>
                <a:lnTo>
                  <a:pt x="892353" y="876300"/>
                </a:lnTo>
                <a:lnTo>
                  <a:pt x="851287" y="850900"/>
                </a:lnTo>
                <a:lnTo>
                  <a:pt x="811925" y="825500"/>
                </a:lnTo>
                <a:lnTo>
                  <a:pt x="786967" y="800100"/>
                </a:lnTo>
                <a:close/>
              </a:path>
              <a:path w="1255394" h="1435100">
                <a:moveTo>
                  <a:pt x="893081" y="787400"/>
                </a:moveTo>
                <a:lnTo>
                  <a:pt x="774488" y="787400"/>
                </a:lnTo>
                <a:lnTo>
                  <a:pt x="821757" y="812800"/>
                </a:lnTo>
                <a:lnTo>
                  <a:pt x="914639" y="838200"/>
                </a:lnTo>
                <a:lnTo>
                  <a:pt x="958502" y="863600"/>
                </a:lnTo>
                <a:lnTo>
                  <a:pt x="999482" y="889000"/>
                </a:lnTo>
                <a:lnTo>
                  <a:pt x="1036703" y="927100"/>
                </a:lnTo>
                <a:lnTo>
                  <a:pt x="1069291" y="965200"/>
                </a:lnTo>
                <a:lnTo>
                  <a:pt x="1134237" y="965200"/>
                </a:lnTo>
                <a:lnTo>
                  <a:pt x="1102721" y="927100"/>
                </a:lnTo>
                <a:lnTo>
                  <a:pt x="1067967" y="889000"/>
                </a:lnTo>
                <a:lnTo>
                  <a:pt x="1029734" y="850900"/>
                </a:lnTo>
                <a:lnTo>
                  <a:pt x="987783" y="825500"/>
                </a:lnTo>
                <a:lnTo>
                  <a:pt x="941872" y="800100"/>
                </a:lnTo>
                <a:lnTo>
                  <a:pt x="893081" y="787400"/>
                </a:lnTo>
                <a:close/>
              </a:path>
              <a:path w="1255394" h="1435100">
                <a:moveTo>
                  <a:pt x="155865" y="266699"/>
                </a:moveTo>
                <a:lnTo>
                  <a:pt x="118704" y="266699"/>
                </a:lnTo>
                <a:lnTo>
                  <a:pt x="102466" y="279399"/>
                </a:lnTo>
                <a:lnTo>
                  <a:pt x="93760" y="292099"/>
                </a:lnTo>
                <a:lnTo>
                  <a:pt x="92784" y="317499"/>
                </a:lnTo>
                <a:lnTo>
                  <a:pt x="97898" y="330199"/>
                </a:lnTo>
                <a:lnTo>
                  <a:pt x="107462" y="355599"/>
                </a:lnTo>
                <a:lnTo>
                  <a:pt x="122919" y="380999"/>
                </a:lnTo>
                <a:lnTo>
                  <a:pt x="139314" y="406399"/>
                </a:lnTo>
                <a:lnTo>
                  <a:pt x="156646" y="431799"/>
                </a:lnTo>
                <a:lnTo>
                  <a:pt x="174915" y="444499"/>
                </a:lnTo>
                <a:lnTo>
                  <a:pt x="208072" y="482599"/>
                </a:lnTo>
                <a:lnTo>
                  <a:pt x="242020" y="520699"/>
                </a:lnTo>
                <a:lnTo>
                  <a:pt x="276846" y="558799"/>
                </a:lnTo>
                <a:lnTo>
                  <a:pt x="312637" y="596899"/>
                </a:lnTo>
                <a:lnTo>
                  <a:pt x="349482" y="622299"/>
                </a:lnTo>
                <a:lnTo>
                  <a:pt x="387468" y="660399"/>
                </a:lnTo>
                <a:lnTo>
                  <a:pt x="426683" y="685799"/>
                </a:lnTo>
                <a:lnTo>
                  <a:pt x="467215" y="723899"/>
                </a:lnTo>
                <a:lnTo>
                  <a:pt x="539664" y="723899"/>
                </a:lnTo>
                <a:lnTo>
                  <a:pt x="497185" y="685799"/>
                </a:lnTo>
                <a:lnTo>
                  <a:pt x="455640" y="660399"/>
                </a:lnTo>
                <a:lnTo>
                  <a:pt x="415097" y="622299"/>
                </a:lnTo>
                <a:lnTo>
                  <a:pt x="375624" y="584199"/>
                </a:lnTo>
                <a:lnTo>
                  <a:pt x="337288" y="558799"/>
                </a:lnTo>
                <a:lnTo>
                  <a:pt x="300156" y="520699"/>
                </a:lnTo>
                <a:lnTo>
                  <a:pt x="264298" y="482599"/>
                </a:lnTo>
                <a:lnTo>
                  <a:pt x="229780" y="444499"/>
                </a:lnTo>
                <a:lnTo>
                  <a:pt x="196669" y="406399"/>
                </a:lnTo>
                <a:lnTo>
                  <a:pt x="165035" y="368299"/>
                </a:lnTo>
                <a:lnTo>
                  <a:pt x="134943" y="317499"/>
                </a:lnTo>
                <a:lnTo>
                  <a:pt x="265407" y="317499"/>
                </a:lnTo>
                <a:lnTo>
                  <a:pt x="221150" y="292099"/>
                </a:lnTo>
                <a:lnTo>
                  <a:pt x="174914" y="279399"/>
                </a:lnTo>
                <a:lnTo>
                  <a:pt x="155865" y="266699"/>
                </a:lnTo>
                <a:close/>
              </a:path>
              <a:path w="1255394" h="1435100">
                <a:moveTo>
                  <a:pt x="1255091" y="393700"/>
                </a:moveTo>
                <a:lnTo>
                  <a:pt x="1194195" y="393700"/>
                </a:lnTo>
                <a:lnTo>
                  <a:pt x="1179590" y="419100"/>
                </a:lnTo>
                <a:lnTo>
                  <a:pt x="1155427" y="457200"/>
                </a:lnTo>
                <a:lnTo>
                  <a:pt x="1123074" y="482600"/>
                </a:lnTo>
                <a:lnTo>
                  <a:pt x="1083903" y="508000"/>
                </a:lnTo>
                <a:lnTo>
                  <a:pt x="1039285" y="546100"/>
                </a:lnTo>
                <a:lnTo>
                  <a:pt x="990589" y="571500"/>
                </a:lnTo>
                <a:lnTo>
                  <a:pt x="939187" y="596900"/>
                </a:lnTo>
                <a:lnTo>
                  <a:pt x="833746" y="647700"/>
                </a:lnTo>
                <a:lnTo>
                  <a:pt x="782447" y="660400"/>
                </a:lnTo>
                <a:lnTo>
                  <a:pt x="733925" y="673100"/>
                </a:lnTo>
                <a:lnTo>
                  <a:pt x="689549" y="685800"/>
                </a:lnTo>
                <a:lnTo>
                  <a:pt x="849371" y="685800"/>
                </a:lnTo>
                <a:lnTo>
                  <a:pt x="874292" y="673100"/>
                </a:lnTo>
                <a:lnTo>
                  <a:pt x="923085" y="647700"/>
                </a:lnTo>
                <a:lnTo>
                  <a:pt x="970698" y="635000"/>
                </a:lnTo>
                <a:lnTo>
                  <a:pt x="1017000" y="609600"/>
                </a:lnTo>
                <a:lnTo>
                  <a:pt x="1061859" y="584200"/>
                </a:lnTo>
                <a:lnTo>
                  <a:pt x="1105145" y="546100"/>
                </a:lnTo>
                <a:lnTo>
                  <a:pt x="1146727" y="520700"/>
                </a:lnTo>
                <a:lnTo>
                  <a:pt x="1171710" y="495300"/>
                </a:lnTo>
                <a:lnTo>
                  <a:pt x="1194818" y="469900"/>
                </a:lnTo>
                <a:lnTo>
                  <a:pt x="1239168" y="419100"/>
                </a:lnTo>
                <a:lnTo>
                  <a:pt x="1249120" y="406400"/>
                </a:lnTo>
                <a:lnTo>
                  <a:pt x="1255091" y="393700"/>
                </a:lnTo>
                <a:close/>
              </a:path>
              <a:path w="1255394" h="1435100">
                <a:moveTo>
                  <a:pt x="770081" y="38100"/>
                </a:moveTo>
                <a:lnTo>
                  <a:pt x="719538" y="38100"/>
                </a:lnTo>
                <a:lnTo>
                  <a:pt x="737604" y="63500"/>
                </a:lnTo>
                <a:lnTo>
                  <a:pt x="747943" y="88900"/>
                </a:lnTo>
                <a:lnTo>
                  <a:pt x="752195" y="127000"/>
                </a:lnTo>
                <a:lnTo>
                  <a:pt x="752001" y="139700"/>
                </a:lnTo>
                <a:lnTo>
                  <a:pt x="747750" y="190500"/>
                </a:lnTo>
                <a:lnTo>
                  <a:pt x="742324" y="241300"/>
                </a:lnTo>
                <a:lnTo>
                  <a:pt x="735491" y="292100"/>
                </a:lnTo>
                <a:lnTo>
                  <a:pt x="727020" y="330200"/>
                </a:lnTo>
                <a:lnTo>
                  <a:pt x="715972" y="381000"/>
                </a:lnTo>
                <a:lnTo>
                  <a:pt x="703962" y="431800"/>
                </a:lnTo>
                <a:lnTo>
                  <a:pt x="691232" y="482600"/>
                </a:lnTo>
                <a:lnTo>
                  <a:pt x="678020" y="533400"/>
                </a:lnTo>
                <a:lnTo>
                  <a:pt x="664568" y="584199"/>
                </a:lnTo>
                <a:lnTo>
                  <a:pt x="660005" y="609599"/>
                </a:lnTo>
                <a:lnTo>
                  <a:pt x="654268" y="622299"/>
                </a:lnTo>
                <a:lnTo>
                  <a:pt x="648058" y="634999"/>
                </a:lnTo>
                <a:lnTo>
                  <a:pt x="642081" y="647699"/>
                </a:lnTo>
                <a:lnTo>
                  <a:pt x="731768" y="647700"/>
                </a:lnTo>
                <a:lnTo>
                  <a:pt x="756941" y="622300"/>
                </a:lnTo>
                <a:lnTo>
                  <a:pt x="801068" y="596900"/>
                </a:lnTo>
                <a:lnTo>
                  <a:pt x="714530" y="596900"/>
                </a:lnTo>
                <a:lnTo>
                  <a:pt x="722032" y="546100"/>
                </a:lnTo>
                <a:lnTo>
                  <a:pt x="732368" y="495300"/>
                </a:lnTo>
                <a:lnTo>
                  <a:pt x="743124" y="457200"/>
                </a:lnTo>
                <a:lnTo>
                  <a:pt x="753882" y="406400"/>
                </a:lnTo>
                <a:lnTo>
                  <a:pt x="764224" y="368300"/>
                </a:lnTo>
                <a:lnTo>
                  <a:pt x="773733" y="317500"/>
                </a:lnTo>
                <a:lnTo>
                  <a:pt x="781990" y="266700"/>
                </a:lnTo>
                <a:lnTo>
                  <a:pt x="787298" y="215900"/>
                </a:lnTo>
                <a:lnTo>
                  <a:pt x="788856" y="177800"/>
                </a:lnTo>
                <a:lnTo>
                  <a:pt x="787604" y="127000"/>
                </a:lnTo>
                <a:lnTo>
                  <a:pt x="784484" y="76200"/>
                </a:lnTo>
                <a:lnTo>
                  <a:pt x="777537" y="50800"/>
                </a:lnTo>
                <a:lnTo>
                  <a:pt x="770081" y="38100"/>
                </a:lnTo>
                <a:close/>
              </a:path>
              <a:path w="1255394" h="1435100">
                <a:moveTo>
                  <a:pt x="722032" y="0"/>
                </a:moveTo>
                <a:lnTo>
                  <a:pt x="695638" y="0"/>
                </a:lnTo>
                <a:lnTo>
                  <a:pt x="675808" y="25399"/>
                </a:lnTo>
                <a:lnTo>
                  <a:pt x="661602" y="38099"/>
                </a:lnTo>
                <a:lnTo>
                  <a:pt x="643216" y="88899"/>
                </a:lnTo>
                <a:lnTo>
                  <a:pt x="629243" y="139699"/>
                </a:lnTo>
                <a:lnTo>
                  <a:pt x="619089" y="203199"/>
                </a:lnTo>
                <a:lnTo>
                  <a:pt x="613781" y="253999"/>
                </a:lnTo>
                <a:lnTo>
                  <a:pt x="608650" y="304799"/>
                </a:lnTo>
                <a:lnTo>
                  <a:pt x="603667" y="355599"/>
                </a:lnTo>
                <a:lnTo>
                  <a:pt x="598801" y="406399"/>
                </a:lnTo>
                <a:lnTo>
                  <a:pt x="594024" y="444499"/>
                </a:lnTo>
                <a:lnTo>
                  <a:pt x="589306" y="495299"/>
                </a:lnTo>
                <a:lnTo>
                  <a:pt x="584617" y="546099"/>
                </a:lnTo>
                <a:lnTo>
                  <a:pt x="582707" y="558799"/>
                </a:lnTo>
                <a:lnTo>
                  <a:pt x="580564" y="584199"/>
                </a:lnTo>
                <a:lnTo>
                  <a:pt x="577953" y="596899"/>
                </a:lnTo>
                <a:lnTo>
                  <a:pt x="574641" y="622299"/>
                </a:lnTo>
                <a:lnTo>
                  <a:pt x="624603" y="622299"/>
                </a:lnTo>
                <a:lnTo>
                  <a:pt x="629516" y="571499"/>
                </a:lnTo>
                <a:lnTo>
                  <a:pt x="634305" y="520699"/>
                </a:lnTo>
                <a:lnTo>
                  <a:pt x="643761" y="406399"/>
                </a:lnTo>
                <a:lnTo>
                  <a:pt x="648550" y="355599"/>
                </a:lnTo>
                <a:lnTo>
                  <a:pt x="653463" y="304799"/>
                </a:lnTo>
                <a:lnTo>
                  <a:pt x="658560" y="253999"/>
                </a:lnTo>
                <a:lnTo>
                  <a:pt x="663904" y="203199"/>
                </a:lnTo>
                <a:lnTo>
                  <a:pt x="669555" y="139699"/>
                </a:lnTo>
                <a:lnTo>
                  <a:pt x="674560" y="114299"/>
                </a:lnTo>
                <a:lnTo>
                  <a:pt x="683308" y="88899"/>
                </a:lnTo>
                <a:lnTo>
                  <a:pt x="697676" y="63500"/>
                </a:lnTo>
                <a:lnTo>
                  <a:pt x="719538" y="38100"/>
                </a:lnTo>
                <a:lnTo>
                  <a:pt x="770081" y="38100"/>
                </a:lnTo>
                <a:lnTo>
                  <a:pt x="762626" y="25400"/>
                </a:lnTo>
                <a:lnTo>
                  <a:pt x="743030" y="12700"/>
                </a:lnTo>
                <a:lnTo>
                  <a:pt x="722032" y="0"/>
                </a:lnTo>
                <a:close/>
              </a:path>
              <a:path w="1255394" h="1435100">
                <a:moveTo>
                  <a:pt x="1221358" y="342900"/>
                </a:moveTo>
                <a:lnTo>
                  <a:pt x="1194195" y="342900"/>
                </a:lnTo>
                <a:lnTo>
                  <a:pt x="1133613" y="368300"/>
                </a:lnTo>
                <a:lnTo>
                  <a:pt x="1104255" y="368300"/>
                </a:lnTo>
                <a:lnTo>
                  <a:pt x="1076772" y="393700"/>
                </a:lnTo>
                <a:lnTo>
                  <a:pt x="1033016" y="406400"/>
                </a:lnTo>
                <a:lnTo>
                  <a:pt x="815750" y="533400"/>
                </a:lnTo>
                <a:lnTo>
                  <a:pt x="759146" y="571500"/>
                </a:lnTo>
                <a:lnTo>
                  <a:pt x="746067" y="584200"/>
                </a:lnTo>
                <a:lnTo>
                  <a:pt x="731586" y="584200"/>
                </a:lnTo>
                <a:lnTo>
                  <a:pt x="714530" y="596900"/>
                </a:lnTo>
                <a:lnTo>
                  <a:pt x="801068" y="596900"/>
                </a:lnTo>
                <a:lnTo>
                  <a:pt x="849802" y="571500"/>
                </a:lnTo>
                <a:lnTo>
                  <a:pt x="901381" y="533400"/>
                </a:lnTo>
                <a:lnTo>
                  <a:pt x="1006033" y="482600"/>
                </a:lnTo>
                <a:lnTo>
                  <a:pt x="1055583" y="457200"/>
                </a:lnTo>
                <a:lnTo>
                  <a:pt x="1100936" y="431800"/>
                </a:lnTo>
                <a:lnTo>
                  <a:pt x="1140329" y="419100"/>
                </a:lnTo>
                <a:lnTo>
                  <a:pt x="1172002" y="406400"/>
                </a:lnTo>
                <a:lnTo>
                  <a:pt x="1194195" y="393700"/>
                </a:lnTo>
                <a:lnTo>
                  <a:pt x="1255091" y="393700"/>
                </a:lnTo>
                <a:lnTo>
                  <a:pt x="1254971" y="381000"/>
                </a:lnTo>
                <a:lnTo>
                  <a:pt x="1246650" y="355600"/>
                </a:lnTo>
                <a:lnTo>
                  <a:pt x="1235292" y="355600"/>
                </a:lnTo>
                <a:lnTo>
                  <a:pt x="1221358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4386" y="2120645"/>
            <a:ext cx="6811009" cy="204470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 marR="5080">
              <a:lnSpc>
                <a:spcPts val="7500"/>
              </a:lnSpc>
              <a:spcBef>
                <a:spcPts val="1095"/>
              </a:spcBef>
            </a:pPr>
            <a:r>
              <a:rPr sz="7000" spc="-375" dirty="0"/>
              <a:t>Contoh </a:t>
            </a:r>
            <a:r>
              <a:rPr sz="7000" spc="-204" dirty="0"/>
              <a:t>Geometric  </a:t>
            </a:r>
            <a:r>
              <a:rPr sz="7000" spc="-15" dirty="0"/>
              <a:t>Transformatiion</a:t>
            </a:r>
            <a:endParaRPr sz="7000"/>
          </a:p>
        </p:txBody>
      </p:sp>
      <p:sp>
        <p:nvSpPr>
          <p:cNvPr id="3" name="object 3"/>
          <p:cNvSpPr/>
          <p:nvPr/>
        </p:nvSpPr>
        <p:spPr>
          <a:xfrm>
            <a:off x="0" y="8805671"/>
            <a:ext cx="18287999" cy="1481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79542" y="833731"/>
            <a:ext cx="511809" cy="631190"/>
          </a:xfrm>
          <a:custGeom>
            <a:avLst/>
            <a:gdLst/>
            <a:ahLst/>
            <a:cxnLst/>
            <a:rect l="l" t="t" r="r" b="b"/>
            <a:pathLst>
              <a:path w="511810" h="631190">
                <a:moveTo>
                  <a:pt x="394109" y="0"/>
                </a:moveTo>
                <a:lnTo>
                  <a:pt x="367480" y="39114"/>
                </a:lnTo>
                <a:lnTo>
                  <a:pt x="366997" y="50605"/>
                </a:lnTo>
                <a:lnTo>
                  <a:pt x="367640" y="64585"/>
                </a:lnTo>
                <a:lnTo>
                  <a:pt x="369115" y="78591"/>
                </a:lnTo>
                <a:lnTo>
                  <a:pt x="370741" y="91946"/>
                </a:lnTo>
                <a:lnTo>
                  <a:pt x="371838" y="103968"/>
                </a:lnTo>
                <a:lnTo>
                  <a:pt x="367700" y="150897"/>
                </a:lnTo>
                <a:lnTo>
                  <a:pt x="350945" y="195495"/>
                </a:lnTo>
                <a:lnTo>
                  <a:pt x="325228" y="237054"/>
                </a:lnTo>
                <a:lnTo>
                  <a:pt x="294205" y="274863"/>
                </a:lnTo>
                <a:lnTo>
                  <a:pt x="261533" y="308215"/>
                </a:lnTo>
                <a:lnTo>
                  <a:pt x="226211" y="339008"/>
                </a:lnTo>
                <a:lnTo>
                  <a:pt x="186719" y="367897"/>
                </a:lnTo>
                <a:lnTo>
                  <a:pt x="144439" y="393760"/>
                </a:lnTo>
                <a:lnTo>
                  <a:pt x="100752" y="415472"/>
                </a:lnTo>
                <a:lnTo>
                  <a:pt x="57040" y="431912"/>
                </a:lnTo>
                <a:lnTo>
                  <a:pt x="46487" y="435322"/>
                </a:lnTo>
                <a:lnTo>
                  <a:pt x="35985" y="439186"/>
                </a:lnTo>
                <a:lnTo>
                  <a:pt x="25787" y="443656"/>
                </a:lnTo>
                <a:lnTo>
                  <a:pt x="16143" y="448884"/>
                </a:lnTo>
                <a:lnTo>
                  <a:pt x="11300" y="451308"/>
                </a:lnTo>
                <a:lnTo>
                  <a:pt x="4305" y="454541"/>
                </a:lnTo>
                <a:lnTo>
                  <a:pt x="0" y="461815"/>
                </a:lnTo>
                <a:lnTo>
                  <a:pt x="807" y="469358"/>
                </a:lnTo>
                <a:lnTo>
                  <a:pt x="1614" y="477170"/>
                </a:lnTo>
                <a:lnTo>
                  <a:pt x="6995" y="483366"/>
                </a:lnTo>
                <a:lnTo>
                  <a:pt x="42275" y="491987"/>
                </a:lnTo>
                <a:lnTo>
                  <a:pt x="49905" y="493663"/>
                </a:lnTo>
                <a:lnTo>
                  <a:pt x="58923" y="495489"/>
                </a:lnTo>
                <a:lnTo>
                  <a:pt x="102473" y="506977"/>
                </a:lnTo>
                <a:lnTo>
                  <a:pt x="142971" y="524270"/>
                </a:lnTo>
                <a:lnTo>
                  <a:pt x="179584" y="548331"/>
                </a:lnTo>
                <a:lnTo>
                  <a:pt x="211480" y="580125"/>
                </a:lnTo>
                <a:lnTo>
                  <a:pt x="242164" y="623509"/>
                </a:lnTo>
                <a:lnTo>
                  <a:pt x="246071" y="630779"/>
                </a:lnTo>
                <a:lnTo>
                  <a:pt x="270017" y="600347"/>
                </a:lnTo>
                <a:lnTo>
                  <a:pt x="239185" y="557204"/>
                </a:lnTo>
                <a:lnTo>
                  <a:pt x="205469" y="522919"/>
                </a:lnTo>
                <a:lnTo>
                  <a:pt x="166983" y="496309"/>
                </a:lnTo>
                <a:lnTo>
                  <a:pt x="124511" y="476568"/>
                </a:lnTo>
                <a:lnTo>
                  <a:pt x="78834" y="462892"/>
                </a:lnTo>
                <a:lnTo>
                  <a:pt x="123398" y="445026"/>
                </a:lnTo>
                <a:lnTo>
                  <a:pt x="167755" y="422189"/>
                </a:lnTo>
                <a:lnTo>
                  <a:pt x="210602" y="395432"/>
                </a:lnTo>
                <a:lnTo>
                  <a:pt x="250634" y="365801"/>
                </a:lnTo>
                <a:lnTo>
                  <a:pt x="286549" y="334346"/>
                </a:lnTo>
                <a:lnTo>
                  <a:pt x="317181" y="303145"/>
                </a:lnTo>
                <a:lnTo>
                  <a:pt x="346582" y="268113"/>
                </a:lnTo>
                <a:lnTo>
                  <a:pt x="372558" y="229818"/>
                </a:lnTo>
                <a:lnTo>
                  <a:pt x="392916" y="188832"/>
                </a:lnTo>
                <a:lnTo>
                  <a:pt x="405461" y="145724"/>
                </a:lnTo>
                <a:lnTo>
                  <a:pt x="443074" y="145724"/>
                </a:lnTo>
                <a:lnTo>
                  <a:pt x="438602" y="131143"/>
                </a:lnTo>
                <a:lnTo>
                  <a:pt x="425123" y="73422"/>
                </a:lnTo>
                <a:lnTo>
                  <a:pt x="419740" y="25282"/>
                </a:lnTo>
                <a:lnTo>
                  <a:pt x="419740" y="17178"/>
                </a:lnTo>
                <a:lnTo>
                  <a:pt x="414360" y="10173"/>
                </a:lnTo>
                <a:lnTo>
                  <a:pt x="406806" y="8018"/>
                </a:lnTo>
                <a:lnTo>
                  <a:pt x="405461" y="5863"/>
                </a:lnTo>
                <a:lnTo>
                  <a:pt x="403309" y="3708"/>
                </a:lnTo>
                <a:lnTo>
                  <a:pt x="400888" y="2361"/>
                </a:lnTo>
                <a:lnTo>
                  <a:pt x="394109" y="0"/>
                </a:lnTo>
                <a:close/>
              </a:path>
              <a:path w="511810" h="631190">
                <a:moveTo>
                  <a:pt x="443074" y="145724"/>
                </a:moveTo>
                <a:lnTo>
                  <a:pt x="405461" y="145724"/>
                </a:lnTo>
                <a:lnTo>
                  <a:pt x="414077" y="175009"/>
                </a:lnTo>
                <a:lnTo>
                  <a:pt x="423065" y="202721"/>
                </a:lnTo>
                <a:lnTo>
                  <a:pt x="440451" y="249195"/>
                </a:lnTo>
                <a:lnTo>
                  <a:pt x="459246" y="283829"/>
                </a:lnTo>
                <a:lnTo>
                  <a:pt x="483869" y="316642"/>
                </a:lnTo>
                <a:lnTo>
                  <a:pt x="488988" y="322065"/>
                </a:lnTo>
                <a:lnTo>
                  <a:pt x="511486" y="293473"/>
                </a:lnTo>
                <a:lnTo>
                  <a:pt x="490550" y="265961"/>
                </a:lnTo>
                <a:lnTo>
                  <a:pt x="473805" y="235186"/>
                </a:lnTo>
                <a:lnTo>
                  <a:pt x="456166" y="188410"/>
                </a:lnTo>
                <a:lnTo>
                  <a:pt x="443074" y="145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83179" y="1654757"/>
            <a:ext cx="471805" cy="600710"/>
          </a:xfrm>
          <a:custGeom>
            <a:avLst/>
            <a:gdLst/>
            <a:ahLst/>
            <a:cxnLst/>
            <a:rect l="l" t="t" r="r" b="b"/>
            <a:pathLst>
              <a:path w="471805" h="600710">
                <a:moveTo>
                  <a:pt x="248470" y="0"/>
                </a:moveTo>
                <a:lnTo>
                  <a:pt x="232455" y="33779"/>
                </a:lnTo>
                <a:lnTo>
                  <a:pt x="232863" y="42628"/>
                </a:lnTo>
                <a:lnTo>
                  <a:pt x="233797" y="51494"/>
                </a:lnTo>
                <a:lnTo>
                  <a:pt x="234827" y="59948"/>
                </a:lnTo>
                <a:lnTo>
                  <a:pt x="235522" y="67558"/>
                </a:lnTo>
                <a:lnTo>
                  <a:pt x="214708" y="138917"/>
                </a:lnTo>
                <a:lnTo>
                  <a:pt x="191450" y="170000"/>
                </a:lnTo>
                <a:lnTo>
                  <a:pt x="137179" y="221096"/>
                </a:lnTo>
                <a:lnTo>
                  <a:pt x="105044" y="243097"/>
                </a:lnTo>
                <a:lnTo>
                  <a:pt x="70770" y="261592"/>
                </a:lnTo>
                <a:lnTo>
                  <a:pt x="29445" y="277308"/>
                </a:lnTo>
                <a:lnTo>
                  <a:pt x="22793" y="279754"/>
                </a:lnTo>
                <a:lnTo>
                  <a:pt x="16333" y="282583"/>
                </a:lnTo>
                <a:lnTo>
                  <a:pt x="10225" y="285893"/>
                </a:lnTo>
                <a:lnTo>
                  <a:pt x="7157" y="287428"/>
                </a:lnTo>
                <a:lnTo>
                  <a:pt x="2726" y="289474"/>
                </a:lnTo>
                <a:lnTo>
                  <a:pt x="0" y="294078"/>
                </a:lnTo>
                <a:lnTo>
                  <a:pt x="1022" y="303798"/>
                </a:lnTo>
                <a:lnTo>
                  <a:pt x="4430" y="307721"/>
                </a:lnTo>
                <a:lnTo>
                  <a:pt x="26777" y="313178"/>
                </a:lnTo>
                <a:lnTo>
                  <a:pt x="31610" y="314238"/>
                </a:lnTo>
                <a:lnTo>
                  <a:pt x="37321" y="315394"/>
                </a:lnTo>
                <a:lnTo>
                  <a:pt x="64906" y="322666"/>
                </a:lnTo>
                <a:lnTo>
                  <a:pt x="113748" y="348844"/>
                </a:lnTo>
                <a:lnTo>
                  <a:pt x="157554" y="403447"/>
                </a:lnTo>
                <a:lnTo>
                  <a:pt x="175130" y="439496"/>
                </a:lnTo>
                <a:lnTo>
                  <a:pt x="188903" y="477338"/>
                </a:lnTo>
                <a:lnTo>
                  <a:pt x="201093" y="517196"/>
                </a:lnTo>
                <a:lnTo>
                  <a:pt x="209436" y="561645"/>
                </a:lnTo>
                <a:lnTo>
                  <a:pt x="211329" y="594809"/>
                </a:lnTo>
                <a:lnTo>
                  <a:pt x="216270" y="599926"/>
                </a:lnTo>
                <a:lnTo>
                  <a:pt x="228537" y="600268"/>
                </a:lnTo>
                <a:lnTo>
                  <a:pt x="233819" y="595491"/>
                </a:lnTo>
                <a:lnTo>
                  <a:pt x="234670" y="580651"/>
                </a:lnTo>
                <a:lnTo>
                  <a:pt x="234261" y="576557"/>
                </a:lnTo>
                <a:lnTo>
                  <a:pt x="234223" y="567504"/>
                </a:lnTo>
                <a:lnTo>
                  <a:pt x="241764" y="502041"/>
                </a:lnTo>
                <a:lnTo>
                  <a:pt x="243262" y="497750"/>
                </a:lnTo>
                <a:lnTo>
                  <a:pt x="218996" y="497750"/>
                </a:lnTo>
                <a:lnTo>
                  <a:pt x="206841" y="459433"/>
                </a:lnTo>
                <a:lnTo>
                  <a:pt x="192723" y="422907"/>
                </a:lnTo>
                <a:lnTo>
                  <a:pt x="174868" y="387980"/>
                </a:lnTo>
                <a:lnTo>
                  <a:pt x="151500" y="354460"/>
                </a:lnTo>
                <a:lnTo>
                  <a:pt x="105767" y="315913"/>
                </a:lnTo>
                <a:lnTo>
                  <a:pt x="49933" y="294760"/>
                </a:lnTo>
                <a:lnTo>
                  <a:pt x="85229" y="280106"/>
                </a:lnTo>
                <a:lnTo>
                  <a:pt x="119997" y="260795"/>
                </a:lnTo>
                <a:lnTo>
                  <a:pt x="152625" y="238124"/>
                </a:lnTo>
                <a:lnTo>
                  <a:pt x="205685" y="188308"/>
                </a:lnTo>
                <a:lnTo>
                  <a:pt x="246058" y="127904"/>
                </a:lnTo>
                <a:lnTo>
                  <a:pt x="256819" y="93990"/>
                </a:lnTo>
                <a:lnTo>
                  <a:pt x="280643" y="93990"/>
                </a:lnTo>
                <a:lnTo>
                  <a:pt x="277810" y="84760"/>
                </a:lnTo>
                <a:lnTo>
                  <a:pt x="269273" y="48222"/>
                </a:lnTo>
                <a:lnTo>
                  <a:pt x="265863" y="17749"/>
                </a:lnTo>
                <a:lnTo>
                  <a:pt x="265863" y="12619"/>
                </a:lnTo>
                <a:lnTo>
                  <a:pt x="262455" y="8185"/>
                </a:lnTo>
                <a:lnTo>
                  <a:pt x="257671" y="6821"/>
                </a:lnTo>
                <a:lnTo>
                  <a:pt x="256819" y="5456"/>
                </a:lnTo>
                <a:lnTo>
                  <a:pt x="255456" y="4092"/>
                </a:lnTo>
                <a:lnTo>
                  <a:pt x="253922" y="3240"/>
                </a:lnTo>
                <a:lnTo>
                  <a:pt x="248470" y="0"/>
                </a:lnTo>
                <a:close/>
              </a:path>
              <a:path w="471805" h="600710">
                <a:moveTo>
                  <a:pt x="280643" y="93990"/>
                </a:moveTo>
                <a:lnTo>
                  <a:pt x="256819" y="93990"/>
                </a:lnTo>
                <a:lnTo>
                  <a:pt x="262276" y="112527"/>
                </a:lnTo>
                <a:lnTo>
                  <a:pt x="267969" y="130070"/>
                </a:lnTo>
                <a:lnTo>
                  <a:pt x="290886" y="181411"/>
                </a:lnTo>
                <a:lnTo>
                  <a:pt x="324347" y="221096"/>
                </a:lnTo>
                <a:lnTo>
                  <a:pt x="360240" y="250360"/>
                </a:lnTo>
                <a:lnTo>
                  <a:pt x="398181" y="274079"/>
                </a:lnTo>
                <a:lnTo>
                  <a:pt x="418049" y="284018"/>
                </a:lnTo>
                <a:lnTo>
                  <a:pt x="379510" y="298635"/>
                </a:lnTo>
                <a:lnTo>
                  <a:pt x="343510" y="320371"/>
                </a:lnTo>
                <a:lnTo>
                  <a:pt x="310993" y="347129"/>
                </a:lnTo>
                <a:lnTo>
                  <a:pt x="282900" y="376814"/>
                </a:lnTo>
                <a:lnTo>
                  <a:pt x="243787" y="434079"/>
                </a:lnTo>
                <a:lnTo>
                  <a:pt x="218996" y="497750"/>
                </a:lnTo>
                <a:lnTo>
                  <a:pt x="243262" y="497750"/>
                </a:lnTo>
                <a:lnTo>
                  <a:pt x="255506" y="462654"/>
                </a:lnTo>
                <a:lnTo>
                  <a:pt x="275444" y="425761"/>
                </a:lnTo>
                <a:lnTo>
                  <a:pt x="300619" y="391650"/>
                </a:lnTo>
                <a:lnTo>
                  <a:pt x="329795" y="361142"/>
                </a:lnTo>
                <a:lnTo>
                  <a:pt x="363891" y="334247"/>
                </a:lnTo>
                <a:lnTo>
                  <a:pt x="401757" y="313879"/>
                </a:lnTo>
                <a:lnTo>
                  <a:pt x="442242" y="302946"/>
                </a:lnTo>
                <a:lnTo>
                  <a:pt x="448886" y="302094"/>
                </a:lnTo>
                <a:lnTo>
                  <a:pt x="462019" y="299706"/>
                </a:lnTo>
                <a:lnTo>
                  <a:pt x="471454" y="284018"/>
                </a:lnTo>
                <a:lnTo>
                  <a:pt x="468493" y="279243"/>
                </a:lnTo>
                <a:lnTo>
                  <a:pt x="443605" y="270205"/>
                </a:lnTo>
                <a:lnTo>
                  <a:pt x="421052" y="260367"/>
                </a:lnTo>
                <a:lnTo>
                  <a:pt x="377149" y="234435"/>
                </a:lnTo>
                <a:lnTo>
                  <a:pt x="340732" y="205221"/>
                </a:lnTo>
                <a:lnTo>
                  <a:pt x="310714" y="170101"/>
                </a:lnTo>
                <a:lnTo>
                  <a:pt x="288935" y="121010"/>
                </a:lnTo>
                <a:lnTo>
                  <a:pt x="280643" y="93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040610" y="1516761"/>
            <a:ext cx="7991475" cy="6741795"/>
            <a:chOff x="9040610" y="1516761"/>
            <a:chExt cx="7991475" cy="6741795"/>
          </a:xfrm>
        </p:grpSpPr>
        <p:sp>
          <p:nvSpPr>
            <p:cNvPr id="7" name="object 7"/>
            <p:cNvSpPr/>
            <p:nvPr/>
          </p:nvSpPr>
          <p:spPr>
            <a:xfrm>
              <a:off x="10155174" y="1526286"/>
              <a:ext cx="6867525" cy="6722745"/>
            </a:xfrm>
            <a:custGeom>
              <a:avLst/>
              <a:gdLst/>
              <a:ahLst/>
              <a:cxnLst/>
              <a:rect l="l" t="t" r="r" b="b"/>
              <a:pathLst>
                <a:path w="6867525" h="6722745">
                  <a:moveTo>
                    <a:pt x="0" y="6722364"/>
                  </a:moveTo>
                  <a:lnTo>
                    <a:pt x="6867144" y="6722364"/>
                  </a:lnTo>
                  <a:lnTo>
                    <a:pt x="6867144" y="0"/>
                  </a:lnTo>
                  <a:lnTo>
                    <a:pt x="0" y="0"/>
                  </a:lnTo>
                  <a:lnTo>
                    <a:pt x="0" y="6722364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79964" y="1746504"/>
              <a:ext cx="6416039" cy="62804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40610" y="6091567"/>
              <a:ext cx="2294890" cy="1572895"/>
            </a:xfrm>
            <a:custGeom>
              <a:avLst/>
              <a:gdLst/>
              <a:ahLst/>
              <a:cxnLst/>
              <a:rect l="l" t="t" r="r" b="b"/>
              <a:pathLst>
                <a:path w="2294890" h="1572895">
                  <a:moveTo>
                    <a:pt x="1154275" y="0"/>
                  </a:moveTo>
                  <a:lnTo>
                    <a:pt x="1139394" y="52140"/>
                  </a:lnTo>
                  <a:lnTo>
                    <a:pt x="1133693" y="104943"/>
                  </a:lnTo>
                  <a:lnTo>
                    <a:pt x="1133136" y="211873"/>
                  </a:lnTo>
                  <a:lnTo>
                    <a:pt x="1074310" y="807362"/>
                  </a:lnTo>
                  <a:lnTo>
                    <a:pt x="445021" y="834964"/>
                  </a:lnTo>
                  <a:lnTo>
                    <a:pt x="406777" y="855665"/>
                  </a:lnTo>
                  <a:lnTo>
                    <a:pt x="410254" y="879817"/>
                  </a:lnTo>
                  <a:lnTo>
                    <a:pt x="1056927" y="869466"/>
                  </a:lnTo>
                  <a:lnTo>
                    <a:pt x="1067357" y="900519"/>
                  </a:lnTo>
                  <a:lnTo>
                    <a:pt x="1036066" y="925965"/>
                  </a:lnTo>
                  <a:lnTo>
                    <a:pt x="45469" y="1496277"/>
                  </a:lnTo>
                  <a:lnTo>
                    <a:pt x="0" y="1549163"/>
                  </a:lnTo>
                  <a:lnTo>
                    <a:pt x="39330" y="1568570"/>
                  </a:lnTo>
                  <a:lnTo>
                    <a:pt x="74749" y="1572452"/>
                  </a:lnTo>
                  <a:lnTo>
                    <a:pt x="107561" y="1564689"/>
                  </a:lnTo>
                  <a:lnTo>
                    <a:pt x="1021290" y="1032491"/>
                  </a:lnTo>
                  <a:lnTo>
                    <a:pt x="1056927" y="1021278"/>
                  </a:lnTo>
                  <a:lnTo>
                    <a:pt x="1047366" y="1104947"/>
                  </a:lnTo>
                  <a:lnTo>
                    <a:pt x="1039543" y="1514660"/>
                  </a:lnTo>
                  <a:lnTo>
                    <a:pt x="1052146" y="1545713"/>
                  </a:lnTo>
                  <a:lnTo>
                    <a:pt x="1077787" y="1566414"/>
                  </a:lnTo>
                  <a:lnTo>
                    <a:pt x="1097778" y="1566198"/>
                  </a:lnTo>
                  <a:lnTo>
                    <a:pt x="1115162" y="1556926"/>
                  </a:lnTo>
                  <a:lnTo>
                    <a:pt x="1128634" y="1541184"/>
                  </a:lnTo>
                  <a:lnTo>
                    <a:pt x="1136892" y="1521561"/>
                  </a:lnTo>
                  <a:lnTo>
                    <a:pt x="1140803" y="1490940"/>
                  </a:lnTo>
                  <a:lnTo>
                    <a:pt x="1126517" y="1415680"/>
                  </a:lnTo>
                  <a:lnTo>
                    <a:pt x="1123152" y="1369116"/>
                  </a:lnTo>
                  <a:lnTo>
                    <a:pt x="1143845" y="948823"/>
                  </a:lnTo>
                  <a:lnTo>
                    <a:pt x="1183396" y="912388"/>
                  </a:lnTo>
                  <a:lnTo>
                    <a:pt x="1226619" y="888374"/>
                  </a:lnTo>
                  <a:lnTo>
                    <a:pt x="1273013" y="874297"/>
                  </a:lnTo>
                  <a:lnTo>
                    <a:pt x="1322076" y="867672"/>
                  </a:lnTo>
                  <a:lnTo>
                    <a:pt x="1915680" y="834964"/>
                  </a:lnTo>
                  <a:lnTo>
                    <a:pt x="2228586" y="752157"/>
                  </a:lnTo>
                  <a:lnTo>
                    <a:pt x="2294644" y="724555"/>
                  </a:lnTo>
                  <a:lnTo>
                    <a:pt x="2281226" y="697654"/>
                  </a:lnTo>
                  <a:lnTo>
                    <a:pt x="2262919" y="682721"/>
                  </a:lnTo>
                  <a:lnTo>
                    <a:pt x="2241352" y="677491"/>
                  </a:lnTo>
                  <a:lnTo>
                    <a:pt x="1755750" y="776309"/>
                  </a:lnTo>
                  <a:lnTo>
                    <a:pt x="1408077" y="803911"/>
                  </a:lnTo>
                  <a:lnTo>
                    <a:pt x="1355926" y="793561"/>
                  </a:lnTo>
                  <a:lnTo>
                    <a:pt x="2183388" y="238068"/>
                  </a:lnTo>
                  <a:lnTo>
                    <a:pt x="2150142" y="218660"/>
                  </a:lnTo>
                  <a:lnTo>
                    <a:pt x="2118199" y="214779"/>
                  </a:lnTo>
                  <a:lnTo>
                    <a:pt x="2087561" y="222542"/>
                  </a:lnTo>
                  <a:lnTo>
                    <a:pt x="2058226" y="238068"/>
                  </a:lnTo>
                  <a:lnTo>
                    <a:pt x="1219898" y="795340"/>
                  </a:lnTo>
                  <a:lnTo>
                    <a:pt x="1161229" y="814262"/>
                  </a:lnTo>
                  <a:lnTo>
                    <a:pt x="1206100" y="36874"/>
                  </a:lnTo>
                  <a:lnTo>
                    <a:pt x="1198603" y="18113"/>
                  </a:lnTo>
                  <a:lnTo>
                    <a:pt x="1181980" y="5822"/>
                  </a:lnTo>
                  <a:lnTo>
                    <a:pt x="11542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8300"/>
            <a:ext cx="17661216" cy="830997"/>
          </a:xfrm>
        </p:spPr>
        <p:txBody>
          <a:bodyPr/>
          <a:lstStyle/>
          <a:p>
            <a:pPr algn="ctr"/>
            <a:r>
              <a:rPr lang="en-US" sz="5400" dirty="0" smtClean="0"/>
              <a:t>Map to map and Image to Map Transformation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9910" y="3245332"/>
            <a:ext cx="12108179" cy="5909310"/>
          </a:xfrm>
        </p:spPr>
        <p:txBody>
          <a:bodyPr/>
          <a:lstStyle/>
          <a:p>
            <a:r>
              <a:rPr lang="en-US" sz="3200" dirty="0" err="1"/>
              <a:t>Sebuah</a:t>
            </a:r>
            <a:r>
              <a:rPr lang="en-US" sz="3200" dirty="0"/>
              <a:t> </a:t>
            </a:r>
            <a:r>
              <a:rPr lang="en-US" sz="3200" dirty="0" err="1"/>
              <a:t>peta</a:t>
            </a:r>
            <a:r>
              <a:rPr lang="en-US" sz="3200" dirty="0"/>
              <a:t> yang </a:t>
            </a:r>
            <a:r>
              <a:rPr lang="en-US" sz="3200" dirty="0" err="1"/>
              <a:t>baru</a:t>
            </a:r>
            <a:r>
              <a:rPr lang="en-US" sz="3200" dirty="0"/>
              <a:t> di </a:t>
            </a:r>
            <a:r>
              <a:rPr lang="en-US" sz="3200" dirty="0" err="1"/>
              <a:t>digitalkan</a:t>
            </a:r>
            <a:r>
              <a:rPr lang="en-US" sz="3200" dirty="0"/>
              <a:t>, </a:t>
            </a:r>
            <a:r>
              <a:rPr lang="en-US" sz="3200" dirty="0" err="1"/>
              <a:t>baik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manual </a:t>
            </a:r>
            <a:r>
              <a:rPr lang="en-US" sz="3200" dirty="0" err="1"/>
              <a:t>ataupun</a:t>
            </a:r>
            <a:r>
              <a:rPr lang="en-US" sz="3200" dirty="0"/>
              <a:t> di </a:t>
            </a:r>
            <a:r>
              <a:rPr lang="en-US" sz="3200" dirty="0" err="1"/>
              <a:t>lacak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file yang di scan, di </a:t>
            </a:r>
            <a:r>
              <a:rPr lang="en-US" sz="3200" dirty="0" err="1"/>
              <a:t>dasarkan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unit </a:t>
            </a:r>
            <a:r>
              <a:rPr lang="en-US" sz="3200" dirty="0" err="1"/>
              <a:t>pengindera</a:t>
            </a:r>
            <a:r>
              <a:rPr lang="en-US" sz="3200" dirty="0"/>
              <a:t>. Unit </a:t>
            </a:r>
            <a:r>
              <a:rPr lang="en-US" sz="3200" dirty="0" err="1"/>
              <a:t>pengindera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satuan</a:t>
            </a:r>
            <a:r>
              <a:rPr lang="en-US" sz="3200" dirty="0"/>
              <a:t> </a:t>
            </a:r>
            <a:r>
              <a:rPr lang="en-US" sz="3200" dirty="0" err="1"/>
              <a:t>inci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titik</a:t>
            </a:r>
            <a:r>
              <a:rPr lang="en-US" sz="3200" dirty="0"/>
              <a:t> per </a:t>
            </a:r>
            <a:r>
              <a:rPr lang="en-US" sz="3200" dirty="0" err="1"/>
              <a:t>inci</a:t>
            </a:r>
            <a:r>
              <a:rPr lang="en-US" sz="3200" dirty="0"/>
              <a:t>. </a:t>
            </a:r>
            <a:r>
              <a:rPr lang="en-US" sz="3200" dirty="0" err="1"/>
              <a:t>Transformasi</a:t>
            </a:r>
            <a:r>
              <a:rPr lang="en-US" sz="3200" dirty="0"/>
              <a:t> </a:t>
            </a:r>
            <a:r>
              <a:rPr lang="en-US" sz="3200" dirty="0" err="1"/>
              <a:t>geometri</a:t>
            </a:r>
            <a:r>
              <a:rPr lang="en-US" sz="3200" dirty="0"/>
              <a:t> </a:t>
            </a:r>
            <a:r>
              <a:rPr lang="en-US" sz="3200" dirty="0" err="1"/>
              <a:t>mengonversi</a:t>
            </a:r>
            <a:r>
              <a:rPr lang="en-US" sz="3200" dirty="0"/>
              <a:t> </a:t>
            </a:r>
            <a:r>
              <a:rPr lang="en-US" sz="3200" dirty="0" err="1"/>
              <a:t>peta</a:t>
            </a:r>
            <a:r>
              <a:rPr lang="en-US" sz="3200" dirty="0"/>
              <a:t> yang </a:t>
            </a:r>
            <a:r>
              <a:rPr lang="en-US" sz="3200" dirty="0" err="1"/>
              <a:t>baru</a:t>
            </a:r>
            <a:r>
              <a:rPr lang="en-US" sz="3200" dirty="0"/>
              <a:t> di </a:t>
            </a:r>
            <a:r>
              <a:rPr lang="en-US" sz="3200" dirty="0" err="1"/>
              <a:t>digitalkan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/>
              <a:t>koordinat</a:t>
            </a:r>
            <a:r>
              <a:rPr lang="en-US" sz="3200" dirty="0"/>
              <a:t> </a:t>
            </a:r>
            <a:r>
              <a:rPr lang="en-US" sz="3200" dirty="0" err="1"/>
              <a:t>proyeksi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proses, </a:t>
            </a:r>
            <a:r>
              <a:rPr lang="en-US" sz="3200" dirty="0" err="1"/>
              <a:t>yaitu</a:t>
            </a:r>
            <a:r>
              <a:rPr lang="en-US" sz="3200" dirty="0"/>
              <a:t> </a:t>
            </a:r>
            <a:r>
              <a:rPr lang="en-US" sz="3200" dirty="0" err="1"/>
              <a:t>transformasi</a:t>
            </a:r>
            <a:r>
              <a:rPr lang="en-US" sz="3200" dirty="0"/>
              <a:t> </a:t>
            </a:r>
            <a:r>
              <a:rPr lang="en-US" sz="3200" dirty="0" err="1"/>
              <a:t>peta-ke-peta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Map-to-Map</a:t>
            </a:r>
            <a:r>
              <a:rPr lang="en-US" sz="3200" dirty="0" smtClean="0"/>
              <a:t>. </a:t>
            </a:r>
            <a:r>
              <a:rPr lang="en-US" sz="3200" dirty="0" err="1"/>
              <a:t>Transformasi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r>
              <a:rPr lang="en-US" sz="3200" dirty="0"/>
              <a:t> </a:t>
            </a:r>
            <a:r>
              <a:rPr lang="en-US" sz="3200" dirty="0" err="1"/>
              <a:t>berlaku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data yang di </a:t>
            </a:r>
            <a:r>
              <a:rPr lang="en-US" sz="3200" dirty="0" err="1"/>
              <a:t>indera</a:t>
            </a:r>
            <a:r>
              <a:rPr lang="en-US" sz="3200" dirty="0"/>
              <a:t> </a:t>
            </a:r>
            <a:r>
              <a:rPr lang="en-US" sz="3200" dirty="0" err="1"/>
              <a:t>jauh</a:t>
            </a:r>
            <a:r>
              <a:rPr lang="en-US" sz="3200" dirty="0"/>
              <a:t> (Jensen 1996; Richards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Jia</a:t>
            </a:r>
            <a:r>
              <a:rPr lang="en-US" sz="3200" dirty="0"/>
              <a:t> 1999). </a:t>
            </a:r>
            <a:r>
              <a:rPr lang="en-US" sz="3200" dirty="0" err="1"/>
              <a:t>Istilah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r>
              <a:rPr lang="en-US" sz="3200" dirty="0"/>
              <a:t> </a:t>
            </a:r>
            <a:r>
              <a:rPr lang="en-US" sz="3200" dirty="0" err="1"/>
              <a:t>menyimpulkan</a:t>
            </a:r>
            <a:r>
              <a:rPr lang="en-US" sz="3200" dirty="0"/>
              <a:t> </a:t>
            </a:r>
            <a:r>
              <a:rPr lang="en-US" sz="3200" dirty="0" err="1"/>
              <a:t>bahwa</a:t>
            </a:r>
            <a:r>
              <a:rPr lang="en-US" sz="3200" dirty="0"/>
              <a:t> </a:t>
            </a:r>
            <a:r>
              <a:rPr lang="en-US" sz="3200" dirty="0" err="1"/>
              <a:t>transformasi</a:t>
            </a:r>
            <a:r>
              <a:rPr lang="en-US" sz="3200" dirty="0"/>
              <a:t> </a:t>
            </a:r>
            <a:r>
              <a:rPr lang="en-US" sz="3200" dirty="0" err="1"/>
              <a:t>mengubah</a:t>
            </a:r>
            <a:r>
              <a:rPr lang="en-US" sz="3200" dirty="0"/>
              <a:t> </a:t>
            </a:r>
            <a:r>
              <a:rPr lang="en-US" sz="3200" dirty="0" err="1"/>
              <a:t>baris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kolom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gambar</a:t>
            </a:r>
            <a:r>
              <a:rPr lang="en-US" sz="3200" dirty="0"/>
              <a:t> </a:t>
            </a:r>
            <a:r>
              <a:rPr lang="en-US" sz="3200" dirty="0" err="1"/>
              <a:t>satelit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/>
              <a:t>koordinat</a:t>
            </a:r>
            <a:r>
              <a:rPr lang="en-US" sz="3200" dirty="0"/>
              <a:t> </a:t>
            </a:r>
            <a:r>
              <a:rPr lang="en-US" sz="3200" dirty="0" err="1"/>
              <a:t>proyeksi</a:t>
            </a:r>
            <a:endParaRPr lang="en-US" sz="3200" dirty="0"/>
          </a:p>
        </p:txBody>
      </p:sp>
      <p:sp>
        <p:nvSpPr>
          <p:cNvPr id="4" name="object 7"/>
          <p:cNvSpPr/>
          <p:nvPr/>
        </p:nvSpPr>
        <p:spPr>
          <a:xfrm>
            <a:off x="7508" y="575808"/>
            <a:ext cx="3745865" cy="909319"/>
          </a:xfrm>
          <a:custGeom>
            <a:avLst/>
            <a:gdLst/>
            <a:ahLst/>
            <a:cxnLst/>
            <a:rect l="l" t="t" r="r" b="b"/>
            <a:pathLst>
              <a:path w="3745865" h="909319">
                <a:moveTo>
                  <a:pt x="1551071" y="258"/>
                </a:moveTo>
                <a:lnTo>
                  <a:pt x="1510452" y="12083"/>
                </a:lnTo>
                <a:lnTo>
                  <a:pt x="1477247" y="54044"/>
                </a:lnTo>
                <a:lnTo>
                  <a:pt x="1450085" y="112912"/>
                </a:lnTo>
                <a:lnTo>
                  <a:pt x="1434051" y="156928"/>
                </a:lnTo>
                <a:lnTo>
                  <a:pt x="1417903" y="206507"/>
                </a:lnTo>
                <a:lnTo>
                  <a:pt x="1386173" y="316702"/>
                </a:lnTo>
                <a:lnTo>
                  <a:pt x="1356704" y="432189"/>
                </a:lnTo>
                <a:lnTo>
                  <a:pt x="1320705" y="590610"/>
                </a:lnTo>
                <a:lnTo>
                  <a:pt x="1299185" y="702069"/>
                </a:lnTo>
                <a:lnTo>
                  <a:pt x="1299185" y="706792"/>
                </a:lnTo>
                <a:lnTo>
                  <a:pt x="1257769" y="635119"/>
                </a:lnTo>
                <a:lnTo>
                  <a:pt x="1058124" y="249258"/>
                </a:lnTo>
                <a:lnTo>
                  <a:pt x="1016254" y="174349"/>
                </a:lnTo>
                <a:lnTo>
                  <a:pt x="990835" y="135729"/>
                </a:lnTo>
                <a:lnTo>
                  <a:pt x="961925" y="103760"/>
                </a:lnTo>
                <a:lnTo>
                  <a:pt x="934154" y="93216"/>
                </a:lnTo>
                <a:lnTo>
                  <a:pt x="911631" y="98733"/>
                </a:lnTo>
                <a:lnTo>
                  <a:pt x="881432" y="128884"/>
                </a:lnTo>
                <a:lnTo>
                  <a:pt x="872794" y="159371"/>
                </a:lnTo>
                <a:lnTo>
                  <a:pt x="790784" y="386621"/>
                </a:lnTo>
                <a:lnTo>
                  <a:pt x="761382" y="479074"/>
                </a:lnTo>
                <a:lnTo>
                  <a:pt x="748414" y="525632"/>
                </a:lnTo>
                <a:lnTo>
                  <a:pt x="738381" y="572115"/>
                </a:lnTo>
                <a:lnTo>
                  <a:pt x="728928" y="623399"/>
                </a:lnTo>
                <a:lnTo>
                  <a:pt x="717068" y="674831"/>
                </a:lnTo>
                <a:lnTo>
                  <a:pt x="699818" y="721757"/>
                </a:lnTo>
                <a:lnTo>
                  <a:pt x="568637" y="481497"/>
                </a:lnTo>
                <a:lnTo>
                  <a:pt x="516193" y="393501"/>
                </a:lnTo>
                <a:lnTo>
                  <a:pt x="489435" y="352431"/>
                </a:lnTo>
                <a:lnTo>
                  <a:pt x="462704" y="314666"/>
                </a:lnTo>
                <a:lnTo>
                  <a:pt x="436291" y="281223"/>
                </a:lnTo>
                <a:lnTo>
                  <a:pt x="410486" y="253117"/>
                </a:lnTo>
                <a:lnTo>
                  <a:pt x="381306" y="228149"/>
                </a:lnTo>
                <a:lnTo>
                  <a:pt x="325636" y="202454"/>
                </a:lnTo>
                <a:lnTo>
                  <a:pt x="300491" y="201875"/>
                </a:lnTo>
                <a:lnTo>
                  <a:pt x="283803" y="206186"/>
                </a:lnTo>
                <a:lnTo>
                  <a:pt x="251622" y="226930"/>
                </a:lnTo>
                <a:lnTo>
                  <a:pt x="221944" y="265841"/>
                </a:lnTo>
                <a:lnTo>
                  <a:pt x="193572" y="324394"/>
                </a:lnTo>
                <a:lnTo>
                  <a:pt x="164270" y="407003"/>
                </a:lnTo>
                <a:lnTo>
                  <a:pt x="89347" y="672458"/>
                </a:lnTo>
                <a:lnTo>
                  <a:pt x="74324" y="720859"/>
                </a:lnTo>
                <a:lnTo>
                  <a:pt x="47823" y="791860"/>
                </a:lnTo>
                <a:lnTo>
                  <a:pt x="39852" y="793437"/>
                </a:lnTo>
                <a:lnTo>
                  <a:pt x="31882" y="798160"/>
                </a:lnTo>
                <a:lnTo>
                  <a:pt x="23251" y="808587"/>
                </a:lnTo>
                <a:lnTo>
                  <a:pt x="10361" y="834397"/>
                </a:lnTo>
                <a:lnTo>
                  <a:pt x="834" y="861201"/>
                </a:lnTo>
                <a:lnTo>
                  <a:pt x="0" y="865902"/>
                </a:lnTo>
                <a:lnTo>
                  <a:pt x="510" y="877582"/>
                </a:lnTo>
                <a:lnTo>
                  <a:pt x="3486" y="886677"/>
                </a:lnTo>
                <a:lnTo>
                  <a:pt x="11158" y="897409"/>
                </a:lnTo>
                <a:lnTo>
                  <a:pt x="21819" y="904990"/>
                </a:lnTo>
                <a:lnTo>
                  <a:pt x="40650" y="909224"/>
                </a:lnTo>
                <a:lnTo>
                  <a:pt x="48620" y="908436"/>
                </a:lnTo>
                <a:lnTo>
                  <a:pt x="90963" y="869940"/>
                </a:lnTo>
                <a:lnTo>
                  <a:pt x="122749" y="811555"/>
                </a:lnTo>
                <a:lnTo>
                  <a:pt x="138238" y="771225"/>
                </a:lnTo>
                <a:lnTo>
                  <a:pt x="153366" y="725411"/>
                </a:lnTo>
                <a:lnTo>
                  <a:pt x="227957" y="461829"/>
                </a:lnTo>
                <a:lnTo>
                  <a:pt x="242480" y="414925"/>
                </a:lnTo>
                <a:lnTo>
                  <a:pt x="257449" y="371937"/>
                </a:lnTo>
                <a:lnTo>
                  <a:pt x="273016" y="334118"/>
                </a:lnTo>
                <a:lnTo>
                  <a:pt x="294116" y="294846"/>
                </a:lnTo>
                <a:lnTo>
                  <a:pt x="306866" y="279881"/>
                </a:lnTo>
                <a:lnTo>
                  <a:pt x="308462" y="276728"/>
                </a:lnTo>
                <a:lnTo>
                  <a:pt x="345938" y="295459"/>
                </a:lnTo>
                <a:lnTo>
                  <a:pt x="382585" y="334230"/>
                </a:lnTo>
                <a:lnTo>
                  <a:pt x="411147" y="371528"/>
                </a:lnTo>
                <a:lnTo>
                  <a:pt x="439974" y="413901"/>
                </a:lnTo>
                <a:lnTo>
                  <a:pt x="468668" y="459863"/>
                </a:lnTo>
                <a:lnTo>
                  <a:pt x="524065" y="556600"/>
                </a:lnTo>
                <a:lnTo>
                  <a:pt x="613536" y="722842"/>
                </a:lnTo>
                <a:lnTo>
                  <a:pt x="638294" y="766890"/>
                </a:lnTo>
                <a:lnTo>
                  <a:pt x="668982" y="809154"/>
                </a:lnTo>
                <a:lnTo>
                  <a:pt x="705615" y="820536"/>
                </a:lnTo>
                <a:lnTo>
                  <a:pt x="719002" y="816355"/>
                </a:lnTo>
                <a:lnTo>
                  <a:pt x="751605" y="783983"/>
                </a:lnTo>
                <a:lnTo>
                  <a:pt x="773769" y="741682"/>
                </a:lnTo>
                <a:lnTo>
                  <a:pt x="789918" y="692841"/>
                </a:lnTo>
                <a:lnTo>
                  <a:pt x="802078" y="641126"/>
                </a:lnTo>
                <a:lnTo>
                  <a:pt x="822537" y="543744"/>
                </a:lnTo>
                <a:lnTo>
                  <a:pt x="836688" y="493834"/>
                </a:lnTo>
                <a:lnTo>
                  <a:pt x="868854" y="394356"/>
                </a:lnTo>
                <a:lnTo>
                  <a:pt x="938940" y="197145"/>
                </a:lnTo>
                <a:lnTo>
                  <a:pt x="985940" y="275151"/>
                </a:lnTo>
                <a:lnTo>
                  <a:pt x="1179508" y="650802"/>
                </a:lnTo>
                <a:lnTo>
                  <a:pt x="1224018" y="729931"/>
                </a:lnTo>
                <a:lnTo>
                  <a:pt x="1244415" y="762127"/>
                </a:lnTo>
                <a:lnTo>
                  <a:pt x="1278510" y="805249"/>
                </a:lnTo>
                <a:lnTo>
                  <a:pt x="1310353" y="817856"/>
                </a:lnTo>
                <a:lnTo>
                  <a:pt x="1322120" y="816490"/>
                </a:lnTo>
                <a:lnTo>
                  <a:pt x="1360677" y="779457"/>
                </a:lnTo>
                <a:lnTo>
                  <a:pt x="1387321" y="643292"/>
                </a:lnTo>
                <a:lnTo>
                  <a:pt x="1419209" y="495596"/>
                </a:lnTo>
                <a:lnTo>
                  <a:pt x="1447305" y="380729"/>
                </a:lnTo>
                <a:lnTo>
                  <a:pt x="1478626" y="266957"/>
                </a:lnTo>
                <a:lnTo>
                  <a:pt x="1494895" y="214290"/>
                </a:lnTo>
                <a:lnTo>
                  <a:pt x="1519575" y="144218"/>
                </a:lnTo>
                <a:lnTo>
                  <a:pt x="1535977" y="105659"/>
                </a:lnTo>
                <a:lnTo>
                  <a:pt x="1543891" y="90063"/>
                </a:lnTo>
                <a:lnTo>
                  <a:pt x="1570384" y="143347"/>
                </a:lnTo>
                <a:lnTo>
                  <a:pt x="1588950" y="191736"/>
                </a:lnTo>
                <a:lnTo>
                  <a:pt x="1604565" y="241716"/>
                </a:lnTo>
                <a:lnTo>
                  <a:pt x="1643617" y="395098"/>
                </a:lnTo>
                <a:lnTo>
                  <a:pt x="1657337" y="445341"/>
                </a:lnTo>
                <a:lnTo>
                  <a:pt x="1673058" y="494125"/>
                </a:lnTo>
                <a:lnTo>
                  <a:pt x="1690280" y="538770"/>
                </a:lnTo>
                <a:lnTo>
                  <a:pt x="1768954" y="712099"/>
                </a:lnTo>
                <a:lnTo>
                  <a:pt x="1786204" y="756418"/>
                </a:lnTo>
                <a:lnTo>
                  <a:pt x="1800563" y="806826"/>
                </a:lnTo>
                <a:lnTo>
                  <a:pt x="1819709" y="839910"/>
                </a:lnTo>
                <a:lnTo>
                  <a:pt x="1848361" y="853300"/>
                </a:lnTo>
                <a:lnTo>
                  <a:pt x="1856986" y="853202"/>
                </a:lnTo>
                <a:lnTo>
                  <a:pt x="1896250" y="822298"/>
                </a:lnTo>
                <a:lnTo>
                  <a:pt x="1932057" y="724123"/>
                </a:lnTo>
                <a:lnTo>
                  <a:pt x="2026198" y="394449"/>
                </a:lnTo>
                <a:lnTo>
                  <a:pt x="2057214" y="296690"/>
                </a:lnTo>
                <a:lnTo>
                  <a:pt x="2087021" y="215164"/>
                </a:lnTo>
                <a:lnTo>
                  <a:pt x="2115416" y="153374"/>
                </a:lnTo>
                <a:lnTo>
                  <a:pt x="2136144" y="120742"/>
                </a:lnTo>
                <a:lnTo>
                  <a:pt x="2144853" y="136509"/>
                </a:lnTo>
                <a:lnTo>
                  <a:pt x="2343357" y="573682"/>
                </a:lnTo>
                <a:lnTo>
                  <a:pt x="2436058" y="791199"/>
                </a:lnTo>
                <a:lnTo>
                  <a:pt x="2446996" y="813914"/>
                </a:lnTo>
                <a:lnTo>
                  <a:pt x="2457066" y="825547"/>
                </a:lnTo>
                <a:lnTo>
                  <a:pt x="2467380" y="831936"/>
                </a:lnTo>
                <a:lnTo>
                  <a:pt x="2476659" y="834632"/>
                </a:lnTo>
                <a:lnTo>
                  <a:pt x="2491416" y="834632"/>
                </a:lnTo>
                <a:lnTo>
                  <a:pt x="2523275" y="811812"/>
                </a:lnTo>
                <a:lnTo>
                  <a:pt x="2678572" y="396726"/>
                </a:lnTo>
                <a:lnTo>
                  <a:pt x="2721975" y="288245"/>
                </a:lnTo>
                <a:lnTo>
                  <a:pt x="2758859" y="206197"/>
                </a:lnTo>
                <a:lnTo>
                  <a:pt x="2788080" y="151404"/>
                </a:lnTo>
                <a:lnTo>
                  <a:pt x="2805645" y="125473"/>
                </a:lnTo>
                <a:lnTo>
                  <a:pt x="2835627" y="174218"/>
                </a:lnTo>
                <a:lnTo>
                  <a:pt x="2870993" y="238928"/>
                </a:lnTo>
                <a:lnTo>
                  <a:pt x="2938240" y="380691"/>
                </a:lnTo>
                <a:lnTo>
                  <a:pt x="3070639" y="674561"/>
                </a:lnTo>
                <a:lnTo>
                  <a:pt x="3106271" y="748545"/>
                </a:lnTo>
                <a:lnTo>
                  <a:pt x="3142415" y="809781"/>
                </a:lnTo>
                <a:lnTo>
                  <a:pt x="3173469" y="834594"/>
                </a:lnTo>
                <a:lnTo>
                  <a:pt x="3185834" y="835975"/>
                </a:lnTo>
                <a:lnTo>
                  <a:pt x="3193287" y="835334"/>
                </a:lnTo>
                <a:lnTo>
                  <a:pt x="3226470" y="813103"/>
                </a:lnTo>
                <a:lnTo>
                  <a:pt x="3248088" y="774854"/>
                </a:lnTo>
                <a:lnTo>
                  <a:pt x="3274585" y="711073"/>
                </a:lnTo>
                <a:lnTo>
                  <a:pt x="3367306" y="463966"/>
                </a:lnTo>
                <a:lnTo>
                  <a:pt x="3389099" y="410471"/>
                </a:lnTo>
                <a:lnTo>
                  <a:pt x="3411752" y="358508"/>
                </a:lnTo>
                <a:lnTo>
                  <a:pt x="3435170" y="309314"/>
                </a:lnTo>
                <a:lnTo>
                  <a:pt x="3459258" y="264128"/>
                </a:lnTo>
                <a:lnTo>
                  <a:pt x="3483730" y="224734"/>
                </a:lnTo>
                <a:lnTo>
                  <a:pt x="3517227" y="184053"/>
                </a:lnTo>
                <a:lnTo>
                  <a:pt x="3540561" y="165678"/>
                </a:lnTo>
                <a:lnTo>
                  <a:pt x="3566082" y="203204"/>
                </a:lnTo>
                <a:lnTo>
                  <a:pt x="3595246" y="267431"/>
                </a:lnTo>
                <a:lnTo>
                  <a:pt x="3614447" y="321236"/>
                </a:lnTo>
                <a:lnTo>
                  <a:pt x="3631747" y="377066"/>
                </a:lnTo>
                <a:lnTo>
                  <a:pt x="3646492" y="431352"/>
                </a:lnTo>
                <a:lnTo>
                  <a:pt x="3658029" y="480526"/>
                </a:lnTo>
                <a:lnTo>
                  <a:pt x="3665704" y="521019"/>
                </a:lnTo>
                <a:lnTo>
                  <a:pt x="3668863" y="550051"/>
                </a:lnTo>
                <a:lnTo>
                  <a:pt x="3668066" y="563021"/>
                </a:lnTo>
                <a:lnTo>
                  <a:pt x="3671456" y="575254"/>
                </a:lnTo>
                <a:lnTo>
                  <a:pt x="3704399" y="597310"/>
                </a:lnTo>
                <a:lnTo>
                  <a:pt x="3741391" y="576040"/>
                </a:lnTo>
                <a:lnTo>
                  <a:pt x="3745542" y="540929"/>
                </a:lnTo>
                <a:lnTo>
                  <a:pt x="3743784" y="520903"/>
                </a:lnTo>
                <a:lnTo>
                  <a:pt x="3728094" y="440573"/>
                </a:lnTo>
                <a:lnTo>
                  <a:pt x="3715427" y="390371"/>
                </a:lnTo>
                <a:lnTo>
                  <a:pt x="3700249" y="337153"/>
                </a:lnTo>
                <a:lnTo>
                  <a:pt x="3683089" y="283675"/>
                </a:lnTo>
                <a:lnTo>
                  <a:pt x="3664473" y="232693"/>
                </a:lnTo>
                <a:lnTo>
                  <a:pt x="3644931" y="186963"/>
                </a:lnTo>
                <a:lnTo>
                  <a:pt x="3612182" y="130236"/>
                </a:lnTo>
                <a:lnTo>
                  <a:pt x="3578786" y="97158"/>
                </a:lnTo>
                <a:lnTo>
                  <a:pt x="3537895" y="86959"/>
                </a:lnTo>
                <a:lnTo>
                  <a:pt x="3524606" y="90063"/>
                </a:lnTo>
                <a:lnTo>
                  <a:pt x="3465407" y="129636"/>
                </a:lnTo>
                <a:lnTo>
                  <a:pt x="3436038" y="162704"/>
                </a:lnTo>
                <a:lnTo>
                  <a:pt x="3407405" y="203452"/>
                </a:lnTo>
                <a:lnTo>
                  <a:pt x="3385156" y="241314"/>
                </a:lnTo>
                <a:lnTo>
                  <a:pt x="3363410" y="282955"/>
                </a:lnTo>
                <a:lnTo>
                  <a:pt x="3342238" y="327525"/>
                </a:lnTo>
                <a:lnTo>
                  <a:pt x="3301904" y="422051"/>
                </a:lnTo>
                <a:lnTo>
                  <a:pt x="3207547" y="670919"/>
                </a:lnTo>
                <a:lnTo>
                  <a:pt x="3182643" y="728846"/>
                </a:lnTo>
                <a:lnTo>
                  <a:pt x="3147830" y="658883"/>
                </a:lnTo>
                <a:lnTo>
                  <a:pt x="2964420" y="252606"/>
                </a:lnTo>
                <a:lnTo>
                  <a:pt x="2941925" y="205817"/>
                </a:lnTo>
                <a:lnTo>
                  <a:pt x="2913296" y="150325"/>
                </a:lnTo>
                <a:lnTo>
                  <a:pt x="2886749" y="104508"/>
                </a:lnTo>
                <a:lnTo>
                  <a:pt x="2863492" y="70356"/>
                </a:lnTo>
                <a:lnTo>
                  <a:pt x="2830724" y="41309"/>
                </a:lnTo>
                <a:lnTo>
                  <a:pt x="2805695" y="37146"/>
                </a:lnTo>
                <a:lnTo>
                  <a:pt x="2795275" y="39610"/>
                </a:lnTo>
                <a:lnTo>
                  <a:pt x="2752263" y="71931"/>
                </a:lnTo>
                <a:lnTo>
                  <a:pt x="2715077" y="127961"/>
                </a:lnTo>
                <a:lnTo>
                  <a:pt x="2695191" y="165525"/>
                </a:lnTo>
                <a:lnTo>
                  <a:pt x="2674949" y="208182"/>
                </a:lnTo>
                <a:lnTo>
                  <a:pt x="2637082" y="297214"/>
                </a:lnTo>
                <a:lnTo>
                  <a:pt x="2562590" y="494273"/>
                </a:lnTo>
                <a:lnTo>
                  <a:pt x="2486019" y="706792"/>
                </a:lnTo>
                <a:lnTo>
                  <a:pt x="2415086" y="542956"/>
                </a:lnTo>
                <a:lnTo>
                  <a:pt x="2212199" y="96887"/>
                </a:lnTo>
                <a:lnTo>
                  <a:pt x="2183144" y="51435"/>
                </a:lnTo>
                <a:lnTo>
                  <a:pt x="2140655" y="32986"/>
                </a:lnTo>
                <a:lnTo>
                  <a:pt x="2126571" y="35733"/>
                </a:lnTo>
                <a:lnTo>
                  <a:pt x="2090785" y="59060"/>
                </a:lnTo>
                <a:lnTo>
                  <a:pt x="2059600" y="99832"/>
                </a:lnTo>
                <a:lnTo>
                  <a:pt x="2040474" y="135548"/>
                </a:lnTo>
                <a:lnTo>
                  <a:pt x="2021336" y="178052"/>
                </a:lnTo>
                <a:lnTo>
                  <a:pt x="2002191" y="226314"/>
                </a:lnTo>
                <a:lnTo>
                  <a:pt x="1970148" y="320721"/>
                </a:lnTo>
                <a:lnTo>
                  <a:pt x="1856338" y="714669"/>
                </a:lnTo>
                <a:lnTo>
                  <a:pt x="1853945" y="720187"/>
                </a:lnTo>
                <a:lnTo>
                  <a:pt x="1833351" y="670096"/>
                </a:lnTo>
                <a:lnTo>
                  <a:pt x="1765413" y="521340"/>
                </a:lnTo>
                <a:lnTo>
                  <a:pt x="1745585" y="470495"/>
                </a:lnTo>
                <a:lnTo>
                  <a:pt x="1731173" y="425904"/>
                </a:lnTo>
                <a:lnTo>
                  <a:pt x="1682462" y="239898"/>
                </a:lnTo>
                <a:lnTo>
                  <a:pt x="1669141" y="193653"/>
                </a:lnTo>
                <a:lnTo>
                  <a:pt x="1654010" y="148378"/>
                </a:lnTo>
                <a:lnTo>
                  <a:pt x="1636396" y="104506"/>
                </a:lnTo>
                <a:lnTo>
                  <a:pt x="1603763" y="40825"/>
                </a:lnTo>
                <a:lnTo>
                  <a:pt x="1570615" y="6466"/>
                </a:lnTo>
                <a:lnTo>
                  <a:pt x="1561067" y="2438"/>
                </a:lnTo>
                <a:lnTo>
                  <a:pt x="1551071" y="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/>
          <p:cNvSpPr/>
          <p:nvPr/>
        </p:nvSpPr>
        <p:spPr>
          <a:xfrm>
            <a:off x="16078200" y="8437092"/>
            <a:ext cx="1255395" cy="1435100"/>
          </a:xfrm>
          <a:custGeom>
            <a:avLst/>
            <a:gdLst/>
            <a:ahLst/>
            <a:cxnLst/>
            <a:rect l="l" t="t" r="r" b="b"/>
            <a:pathLst>
              <a:path w="1255394" h="1435100">
                <a:moveTo>
                  <a:pt x="633726" y="850899"/>
                </a:moveTo>
                <a:lnTo>
                  <a:pt x="567139" y="850899"/>
                </a:lnTo>
                <a:lnTo>
                  <a:pt x="568931" y="876299"/>
                </a:lnTo>
                <a:lnTo>
                  <a:pt x="570256" y="901699"/>
                </a:lnTo>
                <a:lnTo>
                  <a:pt x="570646" y="927099"/>
                </a:lnTo>
                <a:lnTo>
                  <a:pt x="569633" y="952499"/>
                </a:lnTo>
                <a:lnTo>
                  <a:pt x="564798" y="990599"/>
                </a:lnTo>
                <a:lnTo>
                  <a:pt x="559023" y="1041399"/>
                </a:lnTo>
                <a:lnTo>
                  <a:pt x="554184" y="1092199"/>
                </a:lnTo>
                <a:lnTo>
                  <a:pt x="552155" y="1142999"/>
                </a:lnTo>
                <a:lnTo>
                  <a:pt x="552714" y="1193799"/>
                </a:lnTo>
                <a:lnTo>
                  <a:pt x="554231" y="1244599"/>
                </a:lnTo>
                <a:lnTo>
                  <a:pt x="556469" y="1295399"/>
                </a:lnTo>
                <a:lnTo>
                  <a:pt x="559189" y="1346199"/>
                </a:lnTo>
                <a:lnTo>
                  <a:pt x="562152" y="1396999"/>
                </a:lnTo>
                <a:lnTo>
                  <a:pt x="571512" y="1435099"/>
                </a:lnTo>
                <a:lnTo>
                  <a:pt x="610393" y="1435099"/>
                </a:lnTo>
                <a:lnTo>
                  <a:pt x="620229" y="1422399"/>
                </a:lnTo>
                <a:lnTo>
                  <a:pt x="629129" y="1409700"/>
                </a:lnTo>
                <a:lnTo>
                  <a:pt x="637094" y="1397000"/>
                </a:lnTo>
                <a:lnTo>
                  <a:pt x="640017" y="1397000"/>
                </a:lnTo>
                <a:lnTo>
                  <a:pt x="641770" y="1384300"/>
                </a:lnTo>
                <a:lnTo>
                  <a:pt x="643056" y="1384300"/>
                </a:lnTo>
                <a:lnTo>
                  <a:pt x="644576" y="1371600"/>
                </a:lnTo>
                <a:lnTo>
                  <a:pt x="648130" y="1358900"/>
                </a:lnTo>
                <a:lnTo>
                  <a:pt x="604611" y="1358899"/>
                </a:lnTo>
                <a:lnTo>
                  <a:pt x="598566" y="1320799"/>
                </a:lnTo>
                <a:lnTo>
                  <a:pt x="595268" y="1269999"/>
                </a:lnTo>
                <a:lnTo>
                  <a:pt x="594493" y="1206499"/>
                </a:lnTo>
                <a:lnTo>
                  <a:pt x="596014" y="1142999"/>
                </a:lnTo>
                <a:lnTo>
                  <a:pt x="599608" y="1079499"/>
                </a:lnTo>
                <a:lnTo>
                  <a:pt x="605048" y="1015999"/>
                </a:lnTo>
                <a:lnTo>
                  <a:pt x="612110" y="965199"/>
                </a:lnTo>
                <a:lnTo>
                  <a:pt x="620570" y="901699"/>
                </a:lnTo>
                <a:lnTo>
                  <a:pt x="630201" y="863599"/>
                </a:lnTo>
                <a:lnTo>
                  <a:pt x="633726" y="850899"/>
                </a:lnTo>
                <a:close/>
              </a:path>
              <a:path w="1255394" h="1435100">
                <a:moveTo>
                  <a:pt x="699546" y="800100"/>
                </a:moveTo>
                <a:lnTo>
                  <a:pt x="652078" y="800099"/>
                </a:lnTo>
                <a:lnTo>
                  <a:pt x="664217" y="850900"/>
                </a:lnTo>
                <a:lnTo>
                  <a:pt x="672157" y="889000"/>
                </a:lnTo>
                <a:lnTo>
                  <a:pt x="676280" y="939800"/>
                </a:lnTo>
                <a:lnTo>
                  <a:pt x="676968" y="990600"/>
                </a:lnTo>
                <a:lnTo>
                  <a:pt x="674602" y="1028700"/>
                </a:lnTo>
                <a:lnTo>
                  <a:pt x="669564" y="1079500"/>
                </a:lnTo>
                <a:lnTo>
                  <a:pt x="662236" y="1130300"/>
                </a:lnTo>
                <a:lnTo>
                  <a:pt x="653000" y="1168400"/>
                </a:lnTo>
                <a:lnTo>
                  <a:pt x="642238" y="1219200"/>
                </a:lnTo>
                <a:lnTo>
                  <a:pt x="630331" y="1269999"/>
                </a:lnTo>
                <a:lnTo>
                  <a:pt x="617661" y="1308099"/>
                </a:lnTo>
                <a:lnTo>
                  <a:pt x="604611" y="1358899"/>
                </a:lnTo>
                <a:lnTo>
                  <a:pt x="648130" y="1358900"/>
                </a:lnTo>
                <a:lnTo>
                  <a:pt x="651683" y="1346200"/>
                </a:lnTo>
                <a:lnTo>
                  <a:pt x="664964" y="1295400"/>
                </a:lnTo>
                <a:lnTo>
                  <a:pt x="672071" y="1270000"/>
                </a:lnTo>
                <a:lnTo>
                  <a:pt x="684687" y="1219200"/>
                </a:lnTo>
                <a:lnTo>
                  <a:pt x="695659" y="1168400"/>
                </a:lnTo>
                <a:lnTo>
                  <a:pt x="704637" y="1117600"/>
                </a:lnTo>
                <a:lnTo>
                  <a:pt x="711271" y="1066800"/>
                </a:lnTo>
                <a:lnTo>
                  <a:pt x="715212" y="1016000"/>
                </a:lnTo>
                <a:lnTo>
                  <a:pt x="716110" y="965200"/>
                </a:lnTo>
                <a:lnTo>
                  <a:pt x="713616" y="914400"/>
                </a:lnTo>
                <a:lnTo>
                  <a:pt x="707380" y="863600"/>
                </a:lnTo>
                <a:lnTo>
                  <a:pt x="697052" y="812800"/>
                </a:lnTo>
                <a:lnTo>
                  <a:pt x="699546" y="800100"/>
                </a:lnTo>
                <a:close/>
              </a:path>
              <a:path w="1255394" h="1435100">
                <a:moveTo>
                  <a:pt x="265407" y="317499"/>
                </a:moveTo>
                <a:lnTo>
                  <a:pt x="134943" y="317499"/>
                </a:lnTo>
                <a:lnTo>
                  <a:pt x="175325" y="330199"/>
                </a:lnTo>
                <a:lnTo>
                  <a:pt x="217468" y="342899"/>
                </a:lnTo>
                <a:lnTo>
                  <a:pt x="303432" y="393699"/>
                </a:lnTo>
                <a:lnTo>
                  <a:pt x="345452" y="419099"/>
                </a:lnTo>
                <a:lnTo>
                  <a:pt x="385631" y="457199"/>
                </a:lnTo>
                <a:lnTo>
                  <a:pt x="423067" y="495299"/>
                </a:lnTo>
                <a:lnTo>
                  <a:pt x="456860" y="533399"/>
                </a:lnTo>
                <a:lnTo>
                  <a:pt x="486110" y="571499"/>
                </a:lnTo>
                <a:lnTo>
                  <a:pt x="509915" y="609599"/>
                </a:lnTo>
                <a:lnTo>
                  <a:pt x="527377" y="647699"/>
                </a:lnTo>
                <a:lnTo>
                  <a:pt x="537593" y="685799"/>
                </a:lnTo>
                <a:lnTo>
                  <a:pt x="539664" y="723899"/>
                </a:lnTo>
                <a:lnTo>
                  <a:pt x="477051" y="723899"/>
                </a:lnTo>
                <a:lnTo>
                  <a:pt x="487822" y="736599"/>
                </a:lnTo>
                <a:lnTo>
                  <a:pt x="499527" y="749299"/>
                </a:lnTo>
                <a:lnTo>
                  <a:pt x="512169" y="761999"/>
                </a:lnTo>
                <a:lnTo>
                  <a:pt x="457103" y="761999"/>
                </a:lnTo>
                <a:lnTo>
                  <a:pt x="404204" y="787399"/>
                </a:lnTo>
                <a:lnTo>
                  <a:pt x="304201" y="812799"/>
                </a:lnTo>
                <a:lnTo>
                  <a:pt x="256745" y="838199"/>
                </a:lnTo>
                <a:lnTo>
                  <a:pt x="210752" y="863599"/>
                </a:lnTo>
                <a:lnTo>
                  <a:pt x="166046" y="888999"/>
                </a:lnTo>
                <a:lnTo>
                  <a:pt x="122451" y="914399"/>
                </a:lnTo>
                <a:lnTo>
                  <a:pt x="69364" y="965199"/>
                </a:lnTo>
                <a:lnTo>
                  <a:pt x="20024" y="1015999"/>
                </a:lnTo>
                <a:lnTo>
                  <a:pt x="0" y="1054099"/>
                </a:lnTo>
                <a:lnTo>
                  <a:pt x="5035" y="1066799"/>
                </a:lnTo>
                <a:lnTo>
                  <a:pt x="16550" y="1092199"/>
                </a:lnTo>
                <a:lnTo>
                  <a:pt x="67491" y="1092199"/>
                </a:lnTo>
                <a:lnTo>
                  <a:pt x="134318" y="1066799"/>
                </a:lnTo>
                <a:lnTo>
                  <a:pt x="166559" y="1054099"/>
                </a:lnTo>
                <a:lnTo>
                  <a:pt x="197394" y="1041399"/>
                </a:lnTo>
                <a:lnTo>
                  <a:pt x="54999" y="1041399"/>
                </a:lnTo>
                <a:lnTo>
                  <a:pt x="90998" y="1015999"/>
                </a:lnTo>
                <a:lnTo>
                  <a:pt x="128192" y="977899"/>
                </a:lnTo>
                <a:lnTo>
                  <a:pt x="166658" y="952499"/>
                </a:lnTo>
                <a:lnTo>
                  <a:pt x="206476" y="927099"/>
                </a:lnTo>
                <a:lnTo>
                  <a:pt x="247725" y="901699"/>
                </a:lnTo>
                <a:lnTo>
                  <a:pt x="290483" y="876299"/>
                </a:lnTo>
                <a:lnTo>
                  <a:pt x="334829" y="850899"/>
                </a:lnTo>
                <a:lnTo>
                  <a:pt x="380842" y="838199"/>
                </a:lnTo>
                <a:lnTo>
                  <a:pt x="478182" y="812799"/>
                </a:lnTo>
                <a:lnTo>
                  <a:pt x="529668" y="800099"/>
                </a:lnTo>
                <a:lnTo>
                  <a:pt x="786967" y="800100"/>
                </a:lnTo>
                <a:lnTo>
                  <a:pt x="774488" y="787400"/>
                </a:lnTo>
                <a:lnTo>
                  <a:pt x="893081" y="787400"/>
                </a:lnTo>
                <a:lnTo>
                  <a:pt x="843817" y="762000"/>
                </a:lnTo>
                <a:lnTo>
                  <a:pt x="793613" y="749300"/>
                </a:lnTo>
                <a:lnTo>
                  <a:pt x="742005" y="723900"/>
                </a:lnTo>
                <a:lnTo>
                  <a:pt x="765078" y="711200"/>
                </a:lnTo>
                <a:lnTo>
                  <a:pt x="786041" y="711200"/>
                </a:lnTo>
                <a:lnTo>
                  <a:pt x="805597" y="698500"/>
                </a:lnTo>
                <a:lnTo>
                  <a:pt x="824450" y="698500"/>
                </a:lnTo>
                <a:lnTo>
                  <a:pt x="849371" y="685800"/>
                </a:lnTo>
                <a:lnTo>
                  <a:pt x="689549" y="685800"/>
                </a:lnTo>
                <a:lnTo>
                  <a:pt x="719181" y="660400"/>
                </a:lnTo>
                <a:lnTo>
                  <a:pt x="731768" y="647700"/>
                </a:lnTo>
                <a:lnTo>
                  <a:pt x="629591" y="647699"/>
                </a:lnTo>
                <a:lnTo>
                  <a:pt x="627759" y="634999"/>
                </a:lnTo>
                <a:lnTo>
                  <a:pt x="626162" y="634999"/>
                </a:lnTo>
                <a:lnTo>
                  <a:pt x="625032" y="622299"/>
                </a:lnTo>
                <a:lnTo>
                  <a:pt x="574641" y="622299"/>
                </a:lnTo>
                <a:lnTo>
                  <a:pt x="564680" y="609599"/>
                </a:lnTo>
                <a:lnTo>
                  <a:pt x="556833" y="596899"/>
                </a:lnTo>
                <a:lnTo>
                  <a:pt x="550393" y="584199"/>
                </a:lnTo>
                <a:lnTo>
                  <a:pt x="544652" y="571499"/>
                </a:lnTo>
                <a:lnTo>
                  <a:pt x="517302" y="533399"/>
                </a:lnTo>
                <a:lnTo>
                  <a:pt x="487733" y="495299"/>
                </a:lnTo>
                <a:lnTo>
                  <a:pt x="455975" y="457199"/>
                </a:lnTo>
                <a:lnTo>
                  <a:pt x="422058" y="431799"/>
                </a:lnTo>
                <a:lnTo>
                  <a:pt x="386013" y="393699"/>
                </a:lnTo>
                <a:lnTo>
                  <a:pt x="347869" y="368299"/>
                </a:lnTo>
                <a:lnTo>
                  <a:pt x="307657" y="342899"/>
                </a:lnTo>
                <a:lnTo>
                  <a:pt x="265407" y="317499"/>
                </a:lnTo>
                <a:close/>
              </a:path>
              <a:path w="1255394" h="1435100">
                <a:moveTo>
                  <a:pt x="652078" y="800099"/>
                </a:moveTo>
                <a:lnTo>
                  <a:pt x="529668" y="800099"/>
                </a:lnTo>
                <a:lnTo>
                  <a:pt x="509149" y="825499"/>
                </a:lnTo>
                <a:lnTo>
                  <a:pt x="477652" y="850899"/>
                </a:lnTo>
                <a:lnTo>
                  <a:pt x="437326" y="876299"/>
                </a:lnTo>
                <a:lnTo>
                  <a:pt x="390322" y="901699"/>
                </a:lnTo>
                <a:lnTo>
                  <a:pt x="338792" y="927099"/>
                </a:lnTo>
                <a:lnTo>
                  <a:pt x="284886" y="965199"/>
                </a:lnTo>
                <a:lnTo>
                  <a:pt x="230755" y="990599"/>
                </a:lnTo>
                <a:lnTo>
                  <a:pt x="178550" y="1003299"/>
                </a:lnTo>
                <a:lnTo>
                  <a:pt x="130422" y="1028699"/>
                </a:lnTo>
                <a:lnTo>
                  <a:pt x="88521" y="1041399"/>
                </a:lnTo>
                <a:lnTo>
                  <a:pt x="197394" y="1041399"/>
                </a:lnTo>
                <a:lnTo>
                  <a:pt x="242382" y="1015999"/>
                </a:lnTo>
                <a:lnTo>
                  <a:pt x="287487" y="1003299"/>
                </a:lnTo>
                <a:lnTo>
                  <a:pt x="424677" y="927099"/>
                </a:lnTo>
                <a:lnTo>
                  <a:pt x="471423" y="901699"/>
                </a:lnTo>
                <a:lnTo>
                  <a:pt x="567139" y="850899"/>
                </a:lnTo>
                <a:lnTo>
                  <a:pt x="633726" y="850899"/>
                </a:lnTo>
                <a:lnTo>
                  <a:pt x="640778" y="825499"/>
                </a:lnTo>
                <a:lnTo>
                  <a:pt x="652078" y="800099"/>
                </a:lnTo>
                <a:close/>
              </a:path>
              <a:path w="1255394" h="1435100">
                <a:moveTo>
                  <a:pt x="786967" y="800100"/>
                </a:moveTo>
                <a:lnTo>
                  <a:pt x="706611" y="800100"/>
                </a:lnTo>
                <a:lnTo>
                  <a:pt x="712971" y="812800"/>
                </a:lnTo>
                <a:lnTo>
                  <a:pt x="724526" y="812800"/>
                </a:lnTo>
                <a:lnTo>
                  <a:pt x="765601" y="850900"/>
                </a:lnTo>
                <a:lnTo>
                  <a:pt x="808139" y="876300"/>
                </a:lnTo>
                <a:lnTo>
                  <a:pt x="851965" y="901700"/>
                </a:lnTo>
                <a:lnTo>
                  <a:pt x="896904" y="939800"/>
                </a:lnTo>
                <a:lnTo>
                  <a:pt x="942779" y="965200"/>
                </a:lnTo>
                <a:lnTo>
                  <a:pt x="989417" y="977900"/>
                </a:lnTo>
                <a:lnTo>
                  <a:pt x="1084275" y="1028700"/>
                </a:lnTo>
                <a:lnTo>
                  <a:pt x="1100040" y="1041400"/>
                </a:lnTo>
                <a:lnTo>
                  <a:pt x="1133456" y="1041400"/>
                </a:lnTo>
                <a:lnTo>
                  <a:pt x="1149221" y="1028700"/>
                </a:lnTo>
                <a:lnTo>
                  <a:pt x="1158474" y="1016000"/>
                </a:lnTo>
                <a:lnTo>
                  <a:pt x="1155781" y="990600"/>
                </a:lnTo>
                <a:lnTo>
                  <a:pt x="1146062" y="977900"/>
                </a:lnTo>
                <a:lnTo>
                  <a:pt x="1134237" y="965200"/>
                </a:lnTo>
                <a:lnTo>
                  <a:pt x="1069291" y="965200"/>
                </a:lnTo>
                <a:lnTo>
                  <a:pt x="1023593" y="952500"/>
                </a:lnTo>
                <a:lnTo>
                  <a:pt x="978725" y="927100"/>
                </a:lnTo>
                <a:lnTo>
                  <a:pt x="934905" y="901700"/>
                </a:lnTo>
                <a:lnTo>
                  <a:pt x="892353" y="876300"/>
                </a:lnTo>
                <a:lnTo>
                  <a:pt x="851287" y="850900"/>
                </a:lnTo>
                <a:lnTo>
                  <a:pt x="811925" y="825500"/>
                </a:lnTo>
                <a:lnTo>
                  <a:pt x="786967" y="800100"/>
                </a:lnTo>
                <a:close/>
              </a:path>
              <a:path w="1255394" h="1435100">
                <a:moveTo>
                  <a:pt x="893081" y="787400"/>
                </a:moveTo>
                <a:lnTo>
                  <a:pt x="774488" y="787400"/>
                </a:lnTo>
                <a:lnTo>
                  <a:pt x="821757" y="812800"/>
                </a:lnTo>
                <a:lnTo>
                  <a:pt x="914639" y="838200"/>
                </a:lnTo>
                <a:lnTo>
                  <a:pt x="958502" y="863600"/>
                </a:lnTo>
                <a:lnTo>
                  <a:pt x="999482" y="889000"/>
                </a:lnTo>
                <a:lnTo>
                  <a:pt x="1036703" y="927100"/>
                </a:lnTo>
                <a:lnTo>
                  <a:pt x="1069291" y="965200"/>
                </a:lnTo>
                <a:lnTo>
                  <a:pt x="1134237" y="965200"/>
                </a:lnTo>
                <a:lnTo>
                  <a:pt x="1102721" y="927100"/>
                </a:lnTo>
                <a:lnTo>
                  <a:pt x="1067967" y="889000"/>
                </a:lnTo>
                <a:lnTo>
                  <a:pt x="1029734" y="850900"/>
                </a:lnTo>
                <a:lnTo>
                  <a:pt x="987783" y="825500"/>
                </a:lnTo>
                <a:lnTo>
                  <a:pt x="941872" y="800100"/>
                </a:lnTo>
                <a:lnTo>
                  <a:pt x="893081" y="787400"/>
                </a:lnTo>
                <a:close/>
              </a:path>
              <a:path w="1255394" h="1435100">
                <a:moveTo>
                  <a:pt x="155865" y="266699"/>
                </a:moveTo>
                <a:lnTo>
                  <a:pt x="118704" y="266699"/>
                </a:lnTo>
                <a:lnTo>
                  <a:pt x="102466" y="279399"/>
                </a:lnTo>
                <a:lnTo>
                  <a:pt x="93760" y="292099"/>
                </a:lnTo>
                <a:lnTo>
                  <a:pt x="92784" y="317499"/>
                </a:lnTo>
                <a:lnTo>
                  <a:pt x="97898" y="330199"/>
                </a:lnTo>
                <a:lnTo>
                  <a:pt x="107462" y="355599"/>
                </a:lnTo>
                <a:lnTo>
                  <a:pt x="122919" y="380999"/>
                </a:lnTo>
                <a:lnTo>
                  <a:pt x="139314" y="406399"/>
                </a:lnTo>
                <a:lnTo>
                  <a:pt x="156646" y="431799"/>
                </a:lnTo>
                <a:lnTo>
                  <a:pt x="174915" y="444499"/>
                </a:lnTo>
                <a:lnTo>
                  <a:pt x="208072" y="482599"/>
                </a:lnTo>
                <a:lnTo>
                  <a:pt x="242020" y="520699"/>
                </a:lnTo>
                <a:lnTo>
                  <a:pt x="276846" y="558799"/>
                </a:lnTo>
                <a:lnTo>
                  <a:pt x="312637" y="596899"/>
                </a:lnTo>
                <a:lnTo>
                  <a:pt x="349482" y="622299"/>
                </a:lnTo>
                <a:lnTo>
                  <a:pt x="387468" y="660399"/>
                </a:lnTo>
                <a:lnTo>
                  <a:pt x="426683" y="685799"/>
                </a:lnTo>
                <a:lnTo>
                  <a:pt x="467215" y="723899"/>
                </a:lnTo>
                <a:lnTo>
                  <a:pt x="539664" y="723899"/>
                </a:lnTo>
                <a:lnTo>
                  <a:pt x="497185" y="685799"/>
                </a:lnTo>
                <a:lnTo>
                  <a:pt x="455640" y="660399"/>
                </a:lnTo>
                <a:lnTo>
                  <a:pt x="415097" y="622299"/>
                </a:lnTo>
                <a:lnTo>
                  <a:pt x="375624" y="584199"/>
                </a:lnTo>
                <a:lnTo>
                  <a:pt x="337288" y="558799"/>
                </a:lnTo>
                <a:lnTo>
                  <a:pt x="300156" y="520699"/>
                </a:lnTo>
                <a:lnTo>
                  <a:pt x="264298" y="482599"/>
                </a:lnTo>
                <a:lnTo>
                  <a:pt x="229780" y="444499"/>
                </a:lnTo>
                <a:lnTo>
                  <a:pt x="196669" y="406399"/>
                </a:lnTo>
                <a:lnTo>
                  <a:pt x="165035" y="368299"/>
                </a:lnTo>
                <a:lnTo>
                  <a:pt x="134943" y="317499"/>
                </a:lnTo>
                <a:lnTo>
                  <a:pt x="265407" y="317499"/>
                </a:lnTo>
                <a:lnTo>
                  <a:pt x="221150" y="292099"/>
                </a:lnTo>
                <a:lnTo>
                  <a:pt x="174914" y="279399"/>
                </a:lnTo>
                <a:lnTo>
                  <a:pt x="155865" y="266699"/>
                </a:lnTo>
                <a:close/>
              </a:path>
              <a:path w="1255394" h="1435100">
                <a:moveTo>
                  <a:pt x="1255091" y="393700"/>
                </a:moveTo>
                <a:lnTo>
                  <a:pt x="1194195" y="393700"/>
                </a:lnTo>
                <a:lnTo>
                  <a:pt x="1179590" y="419100"/>
                </a:lnTo>
                <a:lnTo>
                  <a:pt x="1155427" y="457200"/>
                </a:lnTo>
                <a:lnTo>
                  <a:pt x="1123074" y="482600"/>
                </a:lnTo>
                <a:lnTo>
                  <a:pt x="1083903" y="508000"/>
                </a:lnTo>
                <a:lnTo>
                  <a:pt x="1039285" y="546100"/>
                </a:lnTo>
                <a:lnTo>
                  <a:pt x="990589" y="571500"/>
                </a:lnTo>
                <a:lnTo>
                  <a:pt x="939187" y="596900"/>
                </a:lnTo>
                <a:lnTo>
                  <a:pt x="833746" y="647700"/>
                </a:lnTo>
                <a:lnTo>
                  <a:pt x="782447" y="660400"/>
                </a:lnTo>
                <a:lnTo>
                  <a:pt x="733925" y="673100"/>
                </a:lnTo>
                <a:lnTo>
                  <a:pt x="689549" y="685800"/>
                </a:lnTo>
                <a:lnTo>
                  <a:pt x="849371" y="685800"/>
                </a:lnTo>
                <a:lnTo>
                  <a:pt x="874292" y="673100"/>
                </a:lnTo>
                <a:lnTo>
                  <a:pt x="923085" y="647700"/>
                </a:lnTo>
                <a:lnTo>
                  <a:pt x="970698" y="635000"/>
                </a:lnTo>
                <a:lnTo>
                  <a:pt x="1017000" y="609600"/>
                </a:lnTo>
                <a:lnTo>
                  <a:pt x="1061859" y="584200"/>
                </a:lnTo>
                <a:lnTo>
                  <a:pt x="1105145" y="546100"/>
                </a:lnTo>
                <a:lnTo>
                  <a:pt x="1146727" y="520700"/>
                </a:lnTo>
                <a:lnTo>
                  <a:pt x="1171710" y="495300"/>
                </a:lnTo>
                <a:lnTo>
                  <a:pt x="1194818" y="469900"/>
                </a:lnTo>
                <a:lnTo>
                  <a:pt x="1239168" y="419100"/>
                </a:lnTo>
                <a:lnTo>
                  <a:pt x="1249120" y="406400"/>
                </a:lnTo>
                <a:lnTo>
                  <a:pt x="1255091" y="393700"/>
                </a:lnTo>
                <a:close/>
              </a:path>
              <a:path w="1255394" h="1435100">
                <a:moveTo>
                  <a:pt x="770081" y="38100"/>
                </a:moveTo>
                <a:lnTo>
                  <a:pt x="719538" y="38100"/>
                </a:lnTo>
                <a:lnTo>
                  <a:pt x="737604" y="63500"/>
                </a:lnTo>
                <a:lnTo>
                  <a:pt x="747943" y="88900"/>
                </a:lnTo>
                <a:lnTo>
                  <a:pt x="752195" y="127000"/>
                </a:lnTo>
                <a:lnTo>
                  <a:pt x="752001" y="139700"/>
                </a:lnTo>
                <a:lnTo>
                  <a:pt x="747750" y="190500"/>
                </a:lnTo>
                <a:lnTo>
                  <a:pt x="742324" y="241300"/>
                </a:lnTo>
                <a:lnTo>
                  <a:pt x="735491" y="292100"/>
                </a:lnTo>
                <a:lnTo>
                  <a:pt x="727020" y="330200"/>
                </a:lnTo>
                <a:lnTo>
                  <a:pt x="715972" y="381000"/>
                </a:lnTo>
                <a:lnTo>
                  <a:pt x="703962" y="431800"/>
                </a:lnTo>
                <a:lnTo>
                  <a:pt x="691232" y="482600"/>
                </a:lnTo>
                <a:lnTo>
                  <a:pt x="678020" y="533400"/>
                </a:lnTo>
                <a:lnTo>
                  <a:pt x="664568" y="584199"/>
                </a:lnTo>
                <a:lnTo>
                  <a:pt x="660005" y="609599"/>
                </a:lnTo>
                <a:lnTo>
                  <a:pt x="654268" y="622299"/>
                </a:lnTo>
                <a:lnTo>
                  <a:pt x="648058" y="634999"/>
                </a:lnTo>
                <a:lnTo>
                  <a:pt x="642081" y="647699"/>
                </a:lnTo>
                <a:lnTo>
                  <a:pt x="731768" y="647700"/>
                </a:lnTo>
                <a:lnTo>
                  <a:pt x="756941" y="622300"/>
                </a:lnTo>
                <a:lnTo>
                  <a:pt x="801068" y="596900"/>
                </a:lnTo>
                <a:lnTo>
                  <a:pt x="714530" y="596900"/>
                </a:lnTo>
                <a:lnTo>
                  <a:pt x="722032" y="546100"/>
                </a:lnTo>
                <a:lnTo>
                  <a:pt x="732368" y="495300"/>
                </a:lnTo>
                <a:lnTo>
                  <a:pt x="743124" y="457200"/>
                </a:lnTo>
                <a:lnTo>
                  <a:pt x="753882" y="406400"/>
                </a:lnTo>
                <a:lnTo>
                  <a:pt x="764224" y="368300"/>
                </a:lnTo>
                <a:lnTo>
                  <a:pt x="773733" y="317500"/>
                </a:lnTo>
                <a:lnTo>
                  <a:pt x="781990" y="266700"/>
                </a:lnTo>
                <a:lnTo>
                  <a:pt x="787298" y="215900"/>
                </a:lnTo>
                <a:lnTo>
                  <a:pt x="788856" y="177800"/>
                </a:lnTo>
                <a:lnTo>
                  <a:pt x="787604" y="127000"/>
                </a:lnTo>
                <a:lnTo>
                  <a:pt x="784484" y="76200"/>
                </a:lnTo>
                <a:lnTo>
                  <a:pt x="777537" y="50800"/>
                </a:lnTo>
                <a:lnTo>
                  <a:pt x="770081" y="38100"/>
                </a:lnTo>
                <a:close/>
              </a:path>
              <a:path w="1255394" h="1435100">
                <a:moveTo>
                  <a:pt x="722032" y="0"/>
                </a:moveTo>
                <a:lnTo>
                  <a:pt x="695638" y="0"/>
                </a:lnTo>
                <a:lnTo>
                  <a:pt x="675808" y="25399"/>
                </a:lnTo>
                <a:lnTo>
                  <a:pt x="661602" y="38099"/>
                </a:lnTo>
                <a:lnTo>
                  <a:pt x="643216" y="88899"/>
                </a:lnTo>
                <a:lnTo>
                  <a:pt x="629243" y="139699"/>
                </a:lnTo>
                <a:lnTo>
                  <a:pt x="619089" y="203199"/>
                </a:lnTo>
                <a:lnTo>
                  <a:pt x="613781" y="253999"/>
                </a:lnTo>
                <a:lnTo>
                  <a:pt x="608650" y="304799"/>
                </a:lnTo>
                <a:lnTo>
                  <a:pt x="603667" y="355599"/>
                </a:lnTo>
                <a:lnTo>
                  <a:pt x="598801" y="406399"/>
                </a:lnTo>
                <a:lnTo>
                  <a:pt x="594024" y="444499"/>
                </a:lnTo>
                <a:lnTo>
                  <a:pt x="589306" y="495299"/>
                </a:lnTo>
                <a:lnTo>
                  <a:pt x="584617" y="546099"/>
                </a:lnTo>
                <a:lnTo>
                  <a:pt x="582707" y="558799"/>
                </a:lnTo>
                <a:lnTo>
                  <a:pt x="580564" y="584199"/>
                </a:lnTo>
                <a:lnTo>
                  <a:pt x="577953" y="596899"/>
                </a:lnTo>
                <a:lnTo>
                  <a:pt x="574641" y="622299"/>
                </a:lnTo>
                <a:lnTo>
                  <a:pt x="624603" y="622299"/>
                </a:lnTo>
                <a:lnTo>
                  <a:pt x="629516" y="571499"/>
                </a:lnTo>
                <a:lnTo>
                  <a:pt x="634305" y="520699"/>
                </a:lnTo>
                <a:lnTo>
                  <a:pt x="643761" y="406399"/>
                </a:lnTo>
                <a:lnTo>
                  <a:pt x="648550" y="355599"/>
                </a:lnTo>
                <a:lnTo>
                  <a:pt x="653463" y="304799"/>
                </a:lnTo>
                <a:lnTo>
                  <a:pt x="658560" y="253999"/>
                </a:lnTo>
                <a:lnTo>
                  <a:pt x="663904" y="203199"/>
                </a:lnTo>
                <a:lnTo>
                  <a:pt x="669555" y="139699"/>
                </a:lnTo>
                <a:lnTo>
                  <a:pt x="674560" y="114299"/>
                </a:lnTo>
                <a:lnTo>
                  <a:pt x="683308" y="88899"/>
                </a:lnTo>
                <a:lnTo>
                  <a:pt x="697676" y="63500"/>
                </a:lnTo>
                <a:lnTo>
                  <a:pt x="719538" y="38100"/>
                </a:lnTo>
                <a:lnTo>
                  <a:pt x="770081" y="38100"/>
                </a:lnTo>
                <a:lnTo>
                  <a:pt x="762626" y="25400"/>
                </a:lnTo>
                <a:lnTo>
                  <a:pt x="743030" y="12700"/>
                </a:lnTo>
                <a:lnTo>
                  <a:pt x="722032" y="0"/>
                </a:lnTo>
                <a:close/>
              </a:path>
              <a:path w="1255394" h="1435100">
                <a:moveTo>
                  <a:pt x="1221358" y="342900"/>
                </a:moveTo>
                <a:lnTo>
                  <a:pt x="1194195" y="342900"/>
                </a:lnTo>
                <a:lnTo>
                  <a:pt x="1133613" y="368300"/>
                </a:lnTo>
                <a:lnTo>
                  <a:pt x="1104255" y="368300"/>
                </a:lnTo>
                <a:lnTo>
                  <a:pt x="1076772" y="393700"/>
                </a:lnTo>
                <a:lnTo>
                  <a:pt x="1033016" y="406400"/>
                </a:lnTo>
                <a:lnTo>
                  <a:pt x="815750" y="533400"/>
                </a:lnTo>
                <a:lnTo>
                  <a:pt x="759146" y="571500"/>
                </a:lnTo>
                <a:lnTo>
                  <a:pt x="746067" y="584200"/>
                </a:lnTo>
                <a:lnTo>
                  <a:pt x="731586" y="584200"/>
                </a:lnTo>
                <a:lnTo>
                  <a:pt x="714530" y="596900"/>
                </a:lnTo>
                <a:lnTo>
                  <a:pt x="801068" y="596900"/>
                </a:lnTo>
                <a:lnTo>
                  <a:pt x="849802" y="571500"/>
                </a:lnTo>
                <a:lnTo>
                  <a:pt x="901381" y="533400"/>
                </a:lnTo>
                <a:lnTo>
                  <a:pt x="1006033" y="482600"/>
                </a:lnTo>
                <a:lnTo>
                  <a:pt x="1055583" y="457200"/>
                </a:lnTo>
                <a:lnTo>
                  <a:pt x="1100936" y="431800"/>
                </a:lnTo>
                <a:lnTo>
                  <a:pt x="1140329" y="419100"/>
                </a:lnTo>
                <a:lnTo>
                  <a:pt x="1172002" y="406400"/>
                </a:lnTo>
                <a:lnTo>
                  <a:pt x="1194195" y="393700"/>
                </a:lnTo>
                <a:lnTo>
                  <a:pt x="1255091" y="393700"/>
                </a:lnTo>
                <a:lnTo>
                  <a:pt x="1254971" y="381000"/>
                </a:lnTo>
                <a:lnTo>
                  <a:pt x="1246650" y="355600"/>
                </a:lnTo>
                <a:lnTo>
                  <a:pt x="1235292" y="355600"/>
                </a:lnTo>
                <a:lnTo>
                  <a:pt x="1221358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741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5869"/>
            <a:ext cx="18051528" cy="3077766"/>
          </a:xfrm>
        </p:spPr>
        <p:txBody>
          <a:bodyPr/>
          <a:lstStyle/>
          <a:p>
            <a:pPr algn="ctr"/>
            <a:r>
              <a:rPr lang="en-US" dirty="0" smtClean="0"/>
              <a:t>Transformation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667" y="3009900"/>
            <a:ext cx="8957733" cy="5847755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geometri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diajukan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(Taylor 1977: </a:t>
            </a:r>
            <a:r>
              <a:rPr lang="en-US" dirty="0" err="1"/>
              <a:t>Moffit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Mikhail 1890).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dibedakan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sifat-sifat</a:t>
            </a:r>
            <a:r>
              <a:rPr lang="en-US" dirty="0"/>
              <a:t> </a:t>
            </a:r>
            <a:r>
              <a:rPr lang="en-US" dirty="0" err="1"/>
              <a:t>geometris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dipertahankan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yang </a:t>
            </a:r>
            <a:r>
              <a:rPr lang="en-US" dirty="0" err="1"/>
              <a:t>diizinkan</a:t>
            </a:r>
            <a:r>
              <a:rPr lang="en-US" dirty="0" smtClean="0"/>
              <a:t>.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ringkasan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–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transformasi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Figure 6.1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efek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(</a:t>
            </a:r>
            <a:r>
              <a:rPr lang="en-US" dirty="0" err="1"/>
              <a:t>contohnya</a:t>
            </a:r>
            <a:r>
              <a:rPr lang="en-US" dirty="0"/>
              <a:t>, </a:t>
            </a:r>
            <a:r>
              <a:rPr lang="en-US" dirty="0" err="1"/>
              <a:t>peta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):</a:t>
            </a:r>
          </a:p>
          <a:p>
            <a:r>
              <a:rPr lang="en-US" dirty="0"/>
              <a:t> </a:t>
            </a:r>
          </a:p>
          <a:p>
            <a:pPr lvl="0"/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ekuarea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rotasi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mempertahankan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ukuranya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kesamaan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rotasi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mempertahankan</a:t>
            </a:r>
            <a:r>
              <a:rPr lang="en-US" dirty="0"/>
              <a:t> </a:t>
            </a:r>
            <a:r>
              <a:rPr lang="en-US" dirty="0" err="1"/>
              <a:t>bentuknya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ukurannya</a:t>
            </a:r>
            <a:endParaRPr lang="en-US" dirty="0"/>
          </a:p>
          <a:p>
            <a:pPr lvl="0"/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afinitas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distorsi</a:t>
            </a:r>
            <a:r>
              <a:rPr lang="en-US" dirty="0"/>
              <a:t>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teteapi</a:t>
            </a:r>
            <a:r>
              <a:rPr lang="en-US" dirty="0"/>
              <a:t> </a:t>
            </a:r>
            <a:r>
              <a:rPr lang="en-US" dirty="0" err="1"/>
              <a:t>mempertahankan</a:t>
            </a:r>
            <a:r>
              <a:rPr lang="en-US" dirty="0"/>
              <a:t> </a:t>
            </a:r>
            <a:r>
              <a:rPr lang="en-US" dirty="0" err="1"/>
              <a:t>paralelisme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– </a:t>
            </a:r>
            <a:r>
              <a:rPr lang="en-US" dirty="0" err="1"/>
              <a:t>garis</a:t>
            </a:r>
            <a:r>
              <a:rPr lang="en-US" dirty="0"/>
              <a:t> (</a:t>
            </a:r>
            <a:r>
              <a:rPr lang="en-US" dirty="0" err="1"/>
              <a:t>artinya</a:t>
            </a:r>
            <a:r>
              <a:rPr lang="en-US" dirty="0"/>
              <a:t>,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paralel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garis</a:t>
            </a:r>
            <a:r>
              <a:rPr lang="en-US" dirty="0"/>
              <a:t> </a:t>
            </a:r>
            <a:r>
              <a:rPr lang="en-US" dirty="0" err="1"/>
              <a:t>paralel</a:t>
            </a:r>
            <a:r>
              <a:rPr lang="en-US" dirty="0"/>
              <a:t>)</a:t>
            </a:r>
          </a:p>
          <a:p>
            <a:pPr lvl="0"/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proyektif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distorsi</a:t>
            </a:r>
            <a:r>
              <a:rPr lang="en-US" dirty="0"/>
              <a:t>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persegi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segiempat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teratur</a:t>
            </a:r>
            <a:r>
              <a:rPr lang="en-US" dirty="0"/>
              <a:t>. 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1506200" y="3031067"/>
            <a:ext cx="4800600" cy="63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8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8529" y="1436573"/>
            <a:ext cx="11845925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900" spc="560" dirty="0"/>
              <a:t>Affine</a:t>
            </a:r>
            <a:r>
              <a:rPr sz="8900" spc="825" dirty="0"/>
              <a:t> </a:t>
            </a:r>
            <a:r>
              <a:rPr sz="8900" spc="-50" dirty="0"/>
              <a:t>Transformations</a:t>
            </a:r>
            <a:endParaRPr sz="8900"/>
          </a:p>
        </p:txBody>
      </p:sp>
      <p:sp>
        <p:nvSpPr>
          <p:cNvPr id="3" name="object 3"/>
          <p:cNvSpPr/>
          <p:nvPr/>
        </p:nvSpPr>
        <p:spPr>
          <a:xfrm>
            <a:off x="1636776" y="3884676"/>
            <a:ext cx="1690370" cy="1690370"/>
          </a:xfrm>
          <a:custGeom>
            <a:avLst/>
            <a:gdLst/>
            <a:ahLst/>
            <a:cxnLst/>
            <a:rect l="l" t="t" r="r" b="b"/>
            <a:pathLst>
              <a:path w="1690370" h="1690370">
                <a:moveTo>
                  <a:pt x="1499616" y="0"/>
                </a:moveTo>
                <a:lnTo>
                  <a:pt x="190500" y="0"/>
                </a:lnTo>
                <a:lnTo>
                  <a:pt x="153158" y="3692"/>
                </a:lnTo>
                <a:lnTo>
                  <a:pt x="84808" y="31986"/>
                </a:lnTo>
                <a:lnTo>
                  <a:pt x="31986" y="84808"/>
                </a:lnTo>
                <a:lnTo>
                  <a:pt x="3692" y="153158"/>
                </a:lnTo>
                <a:lnTo>
                  <a:pt x="0" y="190500"/>
                </a:lnTo>
                <a:lnTo>
                  <a:pt x="0" y="1499615"/>
                </a:lnTo>
                <a:lnTo>
                  <a:pt x="14493" y="1572514"/>
                </a:lnTo>
                <a:lnTo>
                  <a:pt x="55753" y="1634363"/>
                </a:lnTo>
                <a:lnTo>
                  <a:pt x="117601" y="1675622"/>
                </a:lnTo>
                <a:lnTo>
                  <a:pt x="190500" y="1690115"/>
                </a:lnTo>
                <a:lnTo>
                  <a:pt x="1499616" y="1690115"/>
                </a:lnTo>
                <a:lnTo>
                  <a:pt x="1572514" y="1675622"/>
                </a:lnTo>
                <a:lnTo>
                  <a:pt x="1634363" y="1634363"/>
                </a:lnTo>
                <a:lnTo>
                  <a:pt x="1675622" y="1572514"/>
                </a:lnTo>
                <a:lnTo>
                  <a:pt x="1690115" y="1499615"/>
                </a:lnTo>
                <a:lnTo>
                  <a:pt x="1690115" y="190500"/>
                </a:lnTo>
                <a:lnTo>
                  <a:pt x="1675622" y="117601"/>
                </a:lnTo>
                <a:lnTo>
                  <a:pt x="1634363" y="55752"/>
                </a:lnTo>
                <a:lnTo>
                  <a:pt x="1572514" y="14493"/>
                </a:lnTo>
                <a:lnTo>
                  <a:pt x="1499616" y="0"/>
                </a:lnTo>
                <a:close/>
              </a:path>
            </a:pathLst>
          </a:custGeom>
          <a:solidFill>
            <a:srgbClr val="808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20570" y="3980815"/>
            <a:ext cx="92329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0" spc="-36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7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6776" y="6182867"/>
            <a:ext cx="1690370" cy="1690370"/>
          </a:xfrm>
          <a:custGeom>
            <a:avLst/>
            <a:gdLst/>
            <a:ahLst/>
            <a:cxnLst/>
            <a:rect l="l" t="t" r="r" b="b"/>
            <a:pathLst>
              <a:path w="1690370" h="1690370">
                <a:moveTo>
                  <a:pt x="1499616" y="0"/>
                </a:moveTo>
                <a:lnTo>
                  <a:pt x="190500" y="0"/>
                </a:lnTo>
                <a:lnTo>
                  <a:pt x="153158" y="3692"/>
                </a:lnTo>
                <a:lnTo>
                  <a:pt x="84808" y="31986"/>
                </a:lnTo>
                <a:lnTo>
                  <a:pt x="31986" y="84808"/>
                </a:lnTo>
                <a:lnTo>
                  <a:pt x="3692" y="153158"/>
                </a:lnTo>
                <a:lnTo>
                  <a:pt x="0" y="190500"/>
                </a:lnTo>
                <a:lnTo>
                  <a:pt x="0" y="1499616"/>
                </a:lnTo>
                <a:lnTo>
                  <a:pt x="14493" y="1572514"/>
                </a:lnTo>
                <a:lnTo>
                  <a:pt x="55753" y="1634363"/>
                </a:lnTo>
                <a:lnTo>
                  <a:pt x="117601" y="1675622"/>
                </a:lnTo>
                <a:lnTo>
                  <a:pt x="190500" y="1690116"/>
                </a:lnTo>
                <a:lnTo>
                  <a:pt x="1499616" y="1690116"/>
                </a:lnTo>
                <a:lnTo>
                  <a:pt x="1572514" y="1675622"/>
                </a:lnTo>
                <a:lnTo>
                  <a:pt x="1634363" y="1634363"/>
                </a:lnTo>
                <a:lnTo>
                  <a:pt x="1675622" y="1572514"/>
                </a:lnTo>
                <a:lnTo>
                  <a:pt x="1690115" y="1499616"/>
                </a:lnTo>
                <a:lnTo>
                  <a:pt x="1690115" y="190500"/>
                </a:lnTo>
                <a:lnTo>
                  <a:pt x="1675622" y="117601"/>
                </a:lnTo>
                <a:lnTo>
                  <a:pt x="1634363" y="55753"/>
                </a:lnTo>
                <a:lnTo>
                  <a:pt x="1572514" y="14493"/>
                </a:lnTo>
                <a:lnTo>
                  <a:pt x="1499616" y="0"/>
                </a:lnTo>
                <a:close/>
              </a:path>
            </a:pathLst>
          </a:custGeom>
          <a:solidFill>
            <a:srgbClr val="A1A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86788" y="6279641"/>
            <a:ext cx="99250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0" spc="-90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7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6975" y="3769437"/>
            <a:ext cx="4796790" cy="2005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90"/>
              </a:spcBef>
            </a:pPr>
            <a:r>
              <a:rPr sz="1600" spc="-105" dirty="0">
                <a:latin typeface="Arial Black"/>
                <a:cs typeface="Arial Black"/>
              </a:rPr>
              <a:t>Affine </a:t>
            </a:r>
            <a:r>
              <a:rPr sz="1600" spc="-100" dirty="0">
                <a:latin typeface="Arial Black"/>
                <a:cs typeface="Arial Black"/>
              </a:rPr>
              <a:t>Transformations, </a:t>
            </a:r>
            <a:r>
              <a:rPr sz="1600" spc="-80" dirty="0">
                <a:latin typeface="Arial Black"/>
                <a:cs typeface="Arial Black"/>
              </a:rPr>
              <a:t>transformasi </a:t>
            </a:r>
            <a:r>
              <a:rPr sz="1600" spc="-30" dirty="0">
                <a:latin typeface="Arial Black"/>
                <a:cs typeface="Arial Black"/>
              </a:rPr>
              <a:t>yang  </a:t>
            </a:r>
            <a:r>
              <a:rPr sz="1600" spc="-50" dirty="0">
                <a:latin typeface="Arial Black"/>
                <a:cs typeface="Arial Black"/>
              </a:rPr>
              <a:t>mempertahankan </a:t>
            </a:r>
            <a:r>
              <a:rPr sz="1600" spc="-75" dirty="0">
                <a:latin typeface="Arial Black"/>
                <a:cs typeface="Arial Black"/>
              </a:rPr>
              <a:t>garis </a:t>
            </a:r>
            <a:r>
              <a:rPr sz="1600" spc="345" dirty="0">
                <a:latin typeface="Arial Black"/>
                <a:cs typeface="Arial Black"/>
              </a:rPr>
              <a:t>- </a:t>
            </a:r>
            <a:r>
              <a:rPr sz="1600" spc="-75" dirty="0">
                <a:latin typeface="Arial Black"/>
                <a:cs typeface="Arial Black"/>
              </a:rPr>
              <a:t>garis </a:t>
            </a:r>
            <a:r>
              <a:rPr sz="1600" spc="-10" dirty="0">
                <a:latin typeface="Arial Black"/>
                <a:cs typeface="Arial Black"/>
              </a:rPr>
              <a:t>dan </a:t>
            </a:r>
            <a:r>
              <a:rPr sz="1600" dirty="0">
                <a:latin typeface="Arial Black"/>
                <a:cs typeface="Arial Black"/>
              </a:rPr>
              <a:t>umum  </a:t>
            </a:r>
            <a:r>
              <a:rPr sz="1600" spc="-70" dirty="0">
                <a:latin typeface="Arial Black"/>
                <a:cs typeface="Arial Black"/>
              </a:rPr>
              <a:t>dipakai </a:t>
            </a:r>
            <a:r>
              <a:rPr sz="1600" spc="-80" dirty="0">
                <a:latin typeface="Arial Black"/>
                <a:cs typeface="Arial Black"/>
              </a:rPr>
              <a:t>transformasi </a:t>
            </a:r>
            <a:r>
              <a:rPr sz="1600" spc="10" dirty="0">
                <a:latin typeface="Arial Black"/>
                <a:cs typeface="Arial Black"/>
              </a:rPr>
              <a:t>pada </a:t>
            </a:r>
            <a:r>
              <a:rPr sz="1600" spc="-60" dirty="0">
                <a:latin typeface="Arial Black"/>
                <a:cs typeface="Arial Black"/>
              </a:rPr>
              <a:t>computer</a:t>
            </a:r>
            <a:r>
              <a:rPr sz="1600" spc="-180" dirty="0">
                <a:latin typeface="Arial Black"/>
                <a:cs typeface="Arial Black"/>
              </a:rPr>
              <a:t> </a:t>
            </a:r>
            <a:r>
              <a:rPr sz="1600" spc="-80" dirty="0">
                <a:latin typeface="Arial Black"/>
                <a:cs typeface="Arial Black"/>
              </a:rPr>
              <a:t>graphics.  </a:t>
            </a:r>
            <a:r>
              <a:rPr sz="1600" spc="-105" dirty="0">
                <a:latin typeface="Arial Black"/>
                <a:cs typeface="Arial Black"/>
              </a:rPr>
              <a:t>Affine </a:t>
            </a:r>
            <a:r>
              <a:rPr sz="1600" spc="-80" dirty="0">
                <a:latin typeface="Arial Black"/>
                <a:cs typeface="Arial Black"/>
              </a:rPr>
              <a:t>transformations </a:t>
            </a:r>
            <a:r>
              <a:rPr sz="1600" spc="-105" dirty="0">
                <a:latin typeface="Arial Black"/>
                <a:cs typeface="Arial Black"/>
              </a:rPr>
              <a:t>memiliki </a:t>
            </a:r>
            <a:r>
              <a:rPr sz="1600" spc="-130" dirty="0">
                <a:latin typeface="Arial Black"/>
                <a:cs typeface="Arial Black"/>
              </a:rPr>
              <a:t>3 </a:t>
            </a:r>
            <a:r>
              <a:rPr sz="1600" spc="-125" dirty="0">
                <a:latin typeface="Arial Black"/>
                <a:cs typeface="Arial Black"/>
              </a:rPr>
              <a:t>sifat, </a:t>
            </a:r>
            <a:r>
              <a:rPr sz="1600" spc="-80" dirty="0">
                <a:latin typeface="Arial Black"/>
                <a:cs typeface="Arial Black"/>
              </a:rPr>
              <a:t>yaitu  </a:t>
            </a:r>
            <a:r>
              <a:rPr sz="1600" spc="-50" dirty="0">
                <a:latin typeface="Arial Black"/>
                <a:cs typeface="Arial Black"/>
              </a:rPr>
              <a:t>mempertahankan </a:t>
            </a:r>
            <a:r>
              <a:rPr sz="1600" spc="-100" dirty="0">
                <a:latin typeface="Arial Black"/>
                <a:cs typeface="Arial Black"/>
              </a:rPr>
              <a:t>garis, </a:t>
            </a:r>
            <a:r>
              <a:rPr sz="1600" spc="-95" dirty="0">
                <a:latin typeface="Arial Black"/>
                <a:cs typeface="Arial Black"/>
              </a:rPr>
              <a:t>parellelism, </a:t>
            </a:r>
            <a:r>
              <a:rPr sz="1600" spc="-10" dirty="0">
                <a:latin typeface="Arial Black"/>
                <a:cs typeface="Arial Black"/>
              </a:rPr>
              <a:t>dan </a:t>
            </a:r>
            <a:r>
              <a:rPr sz="1600" spc="-95" dirty="0">
                <a:latin typeface="Arial Black"/>
                <a:cs typeface="Arial Black"/>
              </a:rPr>
              <a:t>jarak  </a:t>
            </a:r>
            <a:r>
              <a:rPr sz="1600" spc="-70" dirty="0">
                <a:latin typeface="Arial Black"/>
                <a:cs typeface="Arial Black"/>
              </a:rPr>
              <a:t>proporsional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36975" y="6449085"/>
            <a:ext cx="4872355" cy="1014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300"/>
              </a:lnSpc>
              <a:spcBef>
                <a:spcPts val="95"/>
              </a:spcBef>
            </a:pPr>
            <a:r>
              <a:rPr sz="1600" spc="-105" dirty="0">
                <a:latin typeface="Arial Black"/>
                <a:cs typeface="Arial Black"/>
              </a:rPr>
              <a:t>Affine </a:t>
            </a:r>
            <a:r>
              <a:rPr sz="1600" spc="-90" dirty="0">
                <a:latin typeface="Arial Black"/>
                <a:cs typeface="Arial Black"/>
              </a:rPr>
              <a:t>Transformations </a:t>
            </a:r>
            <a:r>
              <a:rPr sz="1600" spc="-50" dirty="0">
                <a:latin typeface="Arial Black"/>
                <a:cs typeface="Arial Black"/>
              </a:rPr>
              <a:t>biasanya </a:t>
            </a:r>
            <a:r>
              <a:rPr sz="1600" spc="-105" dirty="0">
                <a:latin typeface="Arial Black"/>
                <a:cs typeface="Arial Black"/>
              </a:rPr>
              <a:t>memiliki </a:t>
            </a:r>
            <a:r>
              <a:rPr sz="1600" spc="-65" dirty="0">
                <a:latin typeface="Arial Black"/>
                <a:cs typeface="Arial Black"/>
              </a:rPr>
              <a:t>4  </a:t>
            </a:r>
            <a:r>
              <a:rPr sz="1600" spc="-80" dirty="0">
                <a:latin typeface="Arial Black"/>
                <a:cs typeface="Arial Black"/>
              </a:rPr>
              <a:t>kombinasi transformasi </a:t>
            </a:r>
            <a:r>
              <a:rPr sz="1600" spc="-75" dirty="0">
                <a:latin typeface="Arial Black"/>
                <a:cs typeface="Arial Black"/>
              </a:rPr>
              <a:t>dasar, </a:t>
            </a:r>
            <a:r>
              <a:rPr sz="1600" spc="-80" dirty="0">
                <a:latin typeface="Arial Black"/>
                <a:cs typeface="Arial Black"/>
              </a:rPr>
              <a:t>yaitu </a:t>
            </a:r>
            <a:r>
              <a:rPr sz="1600" spc="-100" dirty="0">
                <a:latin typeface="Arial Black"/>
                <a:cs typeface="Arial Black"/>
              </a:rPr>
              <a:t>translation,  scaling, rotation, </a:t>
            </a:r>
            <a:r>
              <a:rPr sz="1600" spc="-10" dirty="0">
                <a:latin typeface="Arial Black"/>
                <a:cs typeface="Arial Black"/>
              </a:rPr>
              <a:t>dan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70" dirty="0">
                <a:latin typeface="Arial Black"/>
                <a:cs typeface="Arial Black"/>
              </a:rPr>
              <a:t>shearing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23119" y="3884676"/>
            <a:ext cx="1690370" cy="1690370"/>
          </a:xfrm>
          <a:custGeom>
            <a:avLst/>
            <a:gdLst/>
            <a:ahLst/>
            <a:cxnLst/>
            <a:rect l="l" t="t" r="r" b="b"/>
            <a:pathLst>
              <a:path w="1690370" h="1690370">
                <a:moveTo>
                  <a:pt x="1499615" y="0"/>
                </a:moveTo>
                <a:lnTo>
                  <a:pt x="190500" y="0"/>
                </a:lnTo>
                <a:lnTo>
                  <a:pt x="153158" y="3692"/>
                </a:lnTo>
                <a:lnTo>
                  <a:pt x="84808" y="31986"/>
                </a:lnTo>
                <a:lnTo>
                  <a:pt x="31986" y="84808"/>
                </a:lnTo>
                <a:lnTo>
                  <a:pt x="3692" y="153158"/>
                </a:lnTo>
                <a:lnTo>
                  <a:pt x="0" y="190500"/>
                </a:lnTo>
                <a:lnTo>
                  <a:pt x="0" y="1499615"/>
                </a:lnTo>
                <a:lnTo>
                  <a:pt x="14493" y="1572514"/>
                </a:lnTo>
                <a:lnTo>
                  <a:pt x="55752" y="1634363"/>
                </a:lnTo>
                <a:lnTo>
                  <a:pt x="117601" y="1675622"/>
                </a:lnTo>
                <a:lnTo>
                  <a:pt x="190500" y="1690115"/>
                </a:lnTo>
                <a:lnTo>
                  <a:pt x="1499615" y="1690115"/>
                </a:lnTo>
                <a:lnTo>
                  <a:pt x="1572513" y="1675622"/>
                </a:lnTo>
                <a:lnTo>
                  <a:pt x="1634362" y="1634363"/>
                </a:lnTo>
                <a:lnTo>
                  <a:pt x="1675622" y="1572514"/>
                </a:lnTo>
                <a:lnTo>
                  <a:pt x="1690115" y="1499615"/>
                </a:lnTo>
                <a:lnTo>
                  <a:pt x="1690115" y="190500"/>
                </a:lnTo>
                <a:lnTo>
                  <a:pt x="1675622" y="117601"/>
                </a:lnTo>
                <a:lnTo>
                  <a:pt x="1634362" y="55752"/>
                </a:lnTo>
                <a:lnTo>
                  <a:pt x="1572513" y="14493"/>
                </a:lnTo>
                <a:lnTo>
                  <a:pt x="1499615" y="0"/>
                </a:lnTo>
                <a:close/>
              </a:path>
            </a:pathLst>
          </a:custGeom>
          <a:solidFill>
            <a:srgbClr val="A1AB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05135" y="3980815"/>
            <a:ext cx="92773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0" spc="-350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7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23119" y="6182867"/>
            <a:ext cx="1690370" cy="1690370"/>
          </a:xfrm>
          <a:custGeom>
            <a:avLst/>
            <a:gdLst/>
            <a:ahLst/>
            <a:cxnLst/>
            <a:rect l="l" t="t" r="r" b="b"/>
            <a:pathLst>
              <a:path w="1690370" h="1690370">
                <a:moveTo>
                  <a:pt x="1499615" y="0"/>
                </a:moveTo>
                <a:lnTo>
                  <a:pt x="190500" y="0"/>
                </a:lnTo>
                <a:lnTo>
                  <a:pt x="153158" y="3692"/>
                </a:lnTo>
                <a:lnTo>
                  <a:pt x="84808" y="31986"/>
                </a:lnTo>
                <a:lnTo>
                  <a:pt x="31986" y="84808"/>
                </a:lnTo>
                <a:lnTo>
                  <a:pt x="3692" y="153158"/>
                </a:lnTo>
                <a:lnTo>
                  <a:pt x="0" y="190500"/>
                </a:lnTo>
                <a:lnTo>
                  <a:pt x="0" y="1499616"/>
                </a:lnTo>
                <a:lnTo>
                  <a:pt x="14493" y="1572514"/>
                </a:lnTo>
                <a:lnTo>
                  <a:pt x="55752" y="1634363"/>
                </a:lnTo>
                <a:lnTo>
                  <a:pt x="117601" y="1675622"/>
                </a:lnTo>
                <a:lnTo>
                  <a:pt x="190500" y="1690116"/>
                </a:lnTo>
                <a:lnTo>
                  <a:pt x="1499615" y="1690116"/>
                </a:lnTo>
                <a:lnTo>
                  <a:pt x="1572513" y="1675622"/>
                </a:lnTo>
                <a:lnTo>
                  <a:pt x="1634362" y="1634363"/>
                </a:lnTo>
                <a:lnTo>
                  <a:pt x="1675622" y="1572514"/>
                </a:lnTo>
                <a:lnTo>
                  <a:pt x="1690115" y="1499616"/>
                </a:lnTo>
                <a:lnTo>
                  <a:pt x="1690115" y="190500"/>
                </a:lnTo>
                <a:lnTo>
                  <a:pt x="1675622" y="117601"/>
                </a:lnTo>
                <a:lnTo>
                  <a:pt x="1634362" y="55753"/>
                </a:lnTo>
                <a:lnTo>
                  <a:pt x="1572513" y="14493"/>
                </a:lnTo>
                <a:lnTo>
                  <a:pt x="1499615" y="0"/>
                </a:lnTo>
                <a:close/>
              </a:path>
            </a:pathLst>
          </a:custGeom>
          <a:solidFill>
            <a:srgbClr val="8088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99040" y="6279641"/>
            <a:ext cx="93916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0" spc="-30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7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22938" y="3769437"/>
            <a:ext cx="4826000" cy="2005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90"/>
              </a:spcBef>
            </a:pPr>
            <a:r>
              <a:rPr sz="1600" spc="-100" dirty="0">
                <a:latin typeface="Arial Black"/>
                <a:cs typeface="Arial Black"/>
              </a:rPr>
              <a:t>Translation </a:t>
            </a:r>
            <a:r>
              <a:rPr sz="1600" spc="-25" dirty="0">
                <a:latin typeface="Arial Black"/>
                <a:cs typeface="Arial Black"/>
              </a:rPr>
              <a:t>adalah </a:t>
            </a:r>
            <a:r>
              <a:rPr sz="1600" spc="-50" dirty="0">
                <a:latin typeface="Arial Black"/>
                <a:cs typeface="Arial Black"/>
              </a:rPr>
              <a:t>sebuah </a:t>
            </a:r>
            <a:r>
              <a:rPr sz="1600" spc="-95" dirty="0">
                <a:latin typeface="Arial Black"/>
                <a:cs typeface="Arial Black"/>
              </a:rPr>
              <a:t>translasi </a:t>
            </a:r>
            <a:r>
              <a:rPr sz="1600" spc="-25" dirty="0">
                <a:latin typeface="Arial Black"/>
                <a:cs typeface="Arial Black"/>
              </a:rPr>
              <a:t>yang  </a:t>
            </a:r>
            <a:r>
              <a:rPr sz="1600" spc="-45" dirty="0">
                <a:latin typeface="Arial Black"/>
                <a:cs typeface="Arial Black"/>
              </a:rPr>
              <a:t>memindahkan </a:t>
            </a:r>
            <a:r>
              <a:rPr sz="1600" spc="-90" dirty="0">
                <a:latin typeface="Arial Black"/>
                <a:cs typeface="Arial Black"/>
              </a:rPr>
              <a:t>obyek </a:t>
            </a:r>
            <a:r>
              <a:rPr sz="1600" spc="-170" dirty="0">
                <a:latin typeface="Arial Black"/>
                <a:cs typeface="Arial Black"/>
              </a:rPr>
              <a:t>ke </a:t>
            </a:r>
            <a:r>
              <a:rPr sz="1600" spc="-105" dirty="0">
                <a:latin typeface="Arial Black"/>
                <a:cs typeface="Arial Black"/>
              </a:rPr>
              <a:t>posisi </a:t>
            </a:r>
            <a:r>
              <a:rPr sz="1600" spc="-25" dirty="0">
                <a:latin typeface="Arial Black"/>
                <a:cs typeface="Arial Black"/>
              </a:rPr>
              <a:t>yang </a:t>
            </a:r>
            <a:r>
              <a:rPr sz="1600" spc="-55" dirty="0">
                <a:latin typeface="Arial Black"/>
                <a:cs typeface="Arial Black"/>
              </a:rPr>
              <a:t>berbeda.  </a:t>
            </a:r>
            <a:r>
              <a:rPr sz="1600" spc="-120" dirty="0">
                <a:latin typeface="Arial Black"/>
                <a:cs typeface="Arial Black"/>
              </a:rPr>
              <a:t>Hal </a:t>
            </a:r>
            <a:r>
              <a:rPr sz="1600" spc="-110" dirty="0">
                <a:latin typeface="Arial Black"/>
                <a:cs typeface="Arial Black"/>
              </a:rPr>
              <a:t>itu </a:t>
            </a:r>
            <a:r>
              <a:rPr sz="1600" spc="-95" dirty="0">
                <a:latin typeface="Arial Black"/>
                <a:cs typeface="Arial Black"/>
              </a:rPr>
              <a:t>dilakukan </a:t>
            </a:r>
            <a:r>
              <a:rPr sz="1600" spc="-25" dirty="0">
                <a:latin typeface="Arial Black"/>
                <a:cs typeface="Arial Black"/>
              </a:rPr>
              <a:t>dengan </a:t>
            </a:r>
            <a:r>
              <a:rPr sz="1600" spc="-30" dirty="0">
                <a:latin typeface="Arial Black"/>
                <a:cs typeface="Arial Black"/>
              </a:rPr>
              <a:t>menambahkan</a:t>
            </a:r>
            <a:r>
              <a:rPr sz="1600" spc="-90" dirty="0">
                <a:latin typeface="Arial Black"/>
                <a:cs typeface="Arial Black"/>
              </a:rPr>
              <a:t> </a:t>
            </a:r>
            <a:r>
              <a:rPr sz="1600" spc="-100" dirty="0">
                <a:latin typeface="Arial Black"/>
                <a:cs typeface="Arial Black"/>
              </a:rPr>
              <a:t>offset  </a:t>
            </a:r>
            <a:r>
              <a:rPr sz="1600" spc="-40" dirty="0">
                <a:latin typeface="Arial Black"/>
                <a:cs typeface="Arial Black"/>
              </a:rPr>
              <a:t>atau </a:t>
            </a:r>
            <a:r>
              <a:rPr sz="1600" spc="-95" dirty="0">
                <a:latin typeface="Arial Black"/>
                <a:cs typeface="Arial Black"/>
              </a:rPr>
              <a:t>vector </a:t>
            </a:r>
            <a:r>
              <a:rPr sz="1600" spc="-105" dirty="0">
                <a:latin typeface="Arial Black"/>
                <a:cs typeface="Arial Black"/>
              </a:rPr>
              <a:t>translasi. </a:t>
            </a:r>
            <a:r>
              <a:rPr sz="1600" spc="-70" dirty="0">
                <a:latin typeface="Arial Black"/>
                <a:cs typeface="Arial Black"/>
              </a:rPr>
              <a:t>Sedangkan </a:t>
            </a:r>
            <a:r>
              <a:rPr sz="1600" spc="-80" dirty="0">
                <a:latin typeface="Arial Black"/>
                <a:cs typeface="Arial Black"/>
              </a:rPr>
              <a:t>scaling  </a:t>
            </a:r>
            <a:r>
              <a:rPr sz="1600" spc="-25" dirty="0">
                <a:latin typeface="Arial Black"/>
                <a:cs typeface="Arial Black"/>
              </a:rPr>
              <a:t>adalah </a:t>
            </a:r>
            <a:r>
              <a:rPr sz="1600" spc="-35" dirty="0">
                <a:latin typeface="Arial Black"/>
                <a:cs typeface="Arial Black"/>
              </a:rPr>
              <a:t>merubah </a:t>
            </a:r>
            <a:r>
              <a:rPr sz="1600" spc="-85" dirty="0">
                <a:latin typeface="Arial Black"/>
                <a:cs typeface="Arial Black"/>
              </a:rPr>
              <a:t>ukuran </a:t>
            </a:r>
            <a:r>
              <a:rPr sz="1600" spc="-90" dirty="0">
                <a:latin typeface="Arial Black"/>
                <a:cs typeface="Arial Black"/>
              </a:rPr>
              <a:t>obyek </a:t>
            </a:r>
            <a:r>
              <a:rPr sz="1600" spc="-25" dirty="0">
                <a:latin typeface="Arial Black"/>
                <a:cs typeface="Arial Black"/>
              </a:rPr>
              <a:t>dengan </a:t>
            </a:r>
            <a:r>
              <a:rPr sz="1600" spc="-150" dirty="0">
                <a:latin typeface="Arial Black"/>
                <a:cs typeface="Arial Black"/>
              </a:rPr>
              <a:t>2  </a:t>
            </a:r>
            <a:r>
              <a:rPr sz="1600" spc="-110" dirty="0">
                <a:latin typeface="Arial Black"/>
                <a:cs typeface="Arial Black"/>
              </a:rPr>
              <a:t>faktor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05" dirty="0">
                <a:latin typeface="Arial Black"/>
                <a:cs typeface="Arial Black"/>
              </a:rPr>
              <a:t>skala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22938" y="6068137"/>
            <a:ext cx="4727575" cy="1674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90"/>
              </a:spcBef>
            </a:pPr>
            <a:r>
              <a:rPr sz="1600" spc="-105" dirty="0">
                <a:latin typeface="Arial Black"/>
                <a:cs typeface="Arial Black"/>
              </a:rPr>
              <a:t>Rotation </a:t>
            </a:r>
            <a:r>
              <a:rPr sz="1600" spc="-25" dirty="0">
                <a:latin typeface="Arial Black"/>
                <a:cs typeface="Arial Black"/>
              </a:rPr>
              <a:t>adalah </a:t>
            </a:r>
            <a:r>
              <a:rPr sz="1600" spc="-80" dirty="0">
                <a:latin typeface="Arial Black"/>
                <a:cs typeface="Arial Black"/>
              </a:rPr>
              <a:t>transformasi </a:t>
            </a:r>
            <a:r>
              <a:rPr sz="1600" spc="-25" dirty="0">
                <a:latin typeface="Arial Black"/>
                <a:cs typeface="Arial Black"/>
              </a:rPr>
              <a:t>yang  </a:t>
            </a:r>
            <a:r>
              <a:rPr sz="1600" spc="-40" dirty="0">
                <a:latin typeface="Arial Black"/>
                <a:cs typeface="Arial Black"/>
              </a:rPr>
              <a:t>menggunakan </a:t>
            </a:r>
            <a:r>
              <a:rPr sz="1600" spc="-100" dirty="0">
                <a:latin typeface="Arial Black"/>
                <a:cs typeface="Arial Black"/>
              </a:rPr>
              <a:t>realsi </a:t>
            </a:r>
            <a:r>
              <a:rPr sz="1600" spc="-90" dirty="0">
                <a:latin typeface="Arial Black"/>
                <a:cs typeface="Arial Black"/>
              </a:rPr>
              <a:t>trigonometri, </a:t>
            </a:r>
            <a:r>
              <a:rPr sz="1600" spc="-50" dirty="0">
                <a:latin typeface="Arial Black"/>
                <a:cs typeface="Arial Black"/>
              </a:rPr>
              <a:t>sebuah</a:t>
            </a:r>
            <a:r>
              <a:rPr sz="1600" spc="-110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titik  </a:t>
            </a:r>
            <a:r>
              <a:rPr sz="1600" spc="-90" dirty="0">
                <a:latin typeface="Arial Black"/>
                <a:cs typeface="Arial Black"/>
              </a:rPr>
              <a:t>dirotasi </a:t>
            </a:r>
            <a:r>
              <a:rPr sz="1600" spc="-25" dirty="0">
                <a:latin typeface="Arial Black"/>
                <a:cs typeface="Arial Black"/>
              </a:rPr>
              <a:t>dengan </a:t>
            </a:r>
            <a:r>
              <a:rPr sz="1600" spc="-75" dirty="0">
                <a:latin typeface="Arial Black"/>
                <a:cs typeface="Arial Black"/>
              </a:rPr>
              <a:t>sudut </a:t>
            </a:r>
            <a:r>
              <a:rPr sz="1600" spc="-100" dirty="0">
                <a:latin typeface="Arial Black"/>
                <a:cs typeface="Arial Black"/>
              </a:rPr>
              <a:t>cos </a:t>
            </a:r>
            <a:r>
              <a:rPr sz="1600" spc="-60" dirty="0">
                <a:latin typeface="Arial Black"/>
                <a:cs typeface="Arial Black"/>
              </a:rPr>
              <a:t>dari </a:t>
            </a:r>
            <a:r>
              <a:rPr sz="1600" spc="-160" dirty="0">
                <a:latin typeface="Arial Black"/>
                <a:cs typeface="Arial Black"/>
              </a:rPr>
              <a:t>titik</a:t>
            </a:r>
            <a:r>
              <a:rPr sz="1600" spc="-180" dirty="0">
                <a:latin typeface="Arial Black"/>
                <a:cs typeface="Arial Black"/>
              </a:rPr>
              <a:t> </a:t>
            </a:r>
            <a:r>
              <a:rPr sz="1600" spc="-85" dirty="0">
                <a:latin typeface="Arial Black"/>
                <a:cs typeface="Arial Black"/>
              </a:rPr>
              <a:t>pusat.</a:t>
            </a:r>
            <a:endParaRPr sz="1600">
              <a:latin typeface="Arial Black"/>
              <a:cs typeface="Arial Black"/>
            </a:endParaRPr>
          </a:p>
          <a:p>
            <a:pPr marL="12700" marR="459105">
              <a:lnSpc>
                <a:spcPct val="135000"/>
              </a:lnSpc>
              <a:spcBef>
                <a:spcPts val="10"/>
              </a:spcBef>
            </a:pPr>
            <a:r>
              <a:rPr sz="1600" spc="-70" dirty="0">
                <a:latin typeface="Arial Black"/>
                <a:cs typeface="Arial Black"/>
              </a:rPr>
              <a:t>Sedangkan shearing </a:t>
            </a:r>
            <a:r>
              <a:rPr sz="1600" spc="-25" dirty="0">
                <a:latin typeface="Arial Black"/>
                <a:cs typeface="Arial Black"/>
              </a:rPr>
              <a:t>adalah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70" dirty="0">
                <a:latin typeface="Arial Black"/>
                <a:cs typeface="Arial Black"/>
              </a:rPr>
              <a:t>menentukan  </a:t>
            </a:r>
            <a:r>
              <a:rPr sz="1600" spc="-85" dirty="0">
                <a:latin typeface="Arial Black"/>
                <a:cs typeface="Arial Black"/>
              </a:rPr>
              <a:t>fraction</a:t>
            </a:r>
            <a:r>
              <a:rPr sz="1600" spc="-95" dirty="0">
                <a:latin typeface="Arial Black"/>
                <a:cs typeface="Arial Black"/>
              </a:rPr>
              <a:t> </a:t>
            </a:r>
            <a:r>
              <a:rPr sz="1600" spc="-100" dirty="0">
                <a:latin typeface="Arial Black"/>
                <a:cs typeface="Arial Black"/>
              </a:rPr>
              <a:t>koordinat.</a:t>
            </a:r>
            <a:endParaRPr sz="1600">
              <a:latin typeface="Arial Black"/>
              <a:cs typeface="Arial Black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8280398"/>
            <a:ext cx="18288000" cy="2006600"/>
            <a:chOff x="0" y="8280398"/>
            <a:chExt cx="18288000" cy="2006600"/>
          </a:xfrm>
        </p:grpSpPr>
        <p:sp>
          <p:nvSpPr>
            <p:cNvPr id="16" name="object 16"/>
            <p:cNvSpPr/>
            <p:nvPr/>
          </p:nvSpPr>
          <p:spPr>
            <a:xfrm>
              <a:off x="0" y="8805671"/>
              <a:ext cx="18287999" cy="14813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8280398"/>
              <a:ext cx="1629410" cy="2006600"/>
            </a:xfrm>
            <a:custGeom>
              <a:avLst/>
              <a:gdLst/>
              <a:ahLst/>
              <a:cxnLst/>
              <a:rect l="l" t="t" r="r" b="b"/>
              <a:pathLst>
                <a:path w="1629410" h="2006600">
                  <a:moveTo>
                    <a:pt x="1331485" y="1079500"/>
                  </a:moveTo>
                  <a:lnTo>
                    <a:pt x="1211289" y="1079500"/>
                  </a:lnTo>
                  <a:lnTo>
                    <a:pt x="1187285" y="1092200"/>
                  </a:lnTo>
                  <a:lnTo>
                    <a:pt x="1107301" y="1117600"/>
                  </a:lnTo>
                  <a:lnTo>
                    <a:pt x="1069220" y="1130300"/>
                  </a:lnTo>
                  <a:lnTo>
                    <a:pt x="1032616" y="1155700"/>
                  </a:lnTo>
                  <a:lnTo>
                    <a:pt x="989693" y="1181100"/>
                  </a:lnTo>
                  <a:lnTo>
                    <a:pt x="947580" y="1219200"/>
                  </a:lnTo>
                  <a:lnTo>
                    <a:pt x="906349" y="1244600"/>
                  </a:lnTo>
                  <a:lnTo>
                    <a:pt x="866075" y="1282700"/>
                  </a:lnTo>
                  <a:lnTo>
                    <a:pt x="826832" y="1308100"/>
                  </a:lnTo>
                  <a:lnTo>
                    <a:pt x="750319" y="1384300"/>
                  </a:lnTo>
                  <a:lnTo>
                    <a:pt x="712257" y="1409700"/>
                  </a:lnTo>
                  <a:lnTo>
                    <a:pt x="674506" y="1447800"/>
                  </a:lnTo>
                  <a:lnTo>
                    <a:pt x="599939" y="1524000"/>
                  </a:lnTo>
                  <a:lnTo>
                    <a:pt x="526619" y="1600200"/>
                  </a:lnTo>
                  <a:lnTo>
                    <a:pt x="454549" y="1676400"/>
                  </a:lnTo>
                  <a:lnTo>
                    <a:pt x="383729" y="1752600"/>
                  </a:lnTo>
                  <a:lnTo>
                    <a:pt x="314162" y="1828800"/>
                  </a:lnTo>
                  <a:lnTo>
                    <a:pt x="307098" y="1828800"/>
                  </a:lnTo>
                  <a:lnTo>
                    <a:pt x="302683" y="1841500"/>
                  </a:lnTo>
                  <a:lnTo>
                    <a:pt x="96931" y="1968500"/>
                  </a:lnTo>
                  <a:lnTo>
                    <a:pt x="37256" y="2006600"/>
                  </a:lnTo>
                  <a:lnTo>
                    <a:pt x="340705" y="2006600"/>
                  </a:lnTo>
                  <a:lnTo>
                    <a:pt x="355656" y="1993900"/>
                  </a:lnTo>
                  <a:lnTo>
                    <a:pt x="387724" y="1955800"/>
                  </a:lnTo>
                  <a:lnTo>
                    <a:pt x="420448" y="1917700"/>
                  </a:lnTo>
                  <a:lnTo>
                    <a:pt x="453821" y="1879600"/>
                  </a:lnTo>
                  <a:lnTo>
                    <a:pt x="458236" y="1866900"/>
                  </a:lnTo>
                  <a:lnTo>
                    <a:pt x="469714" y="1866900"/>
                  </a:lnTo>
                  <a:lnTo>
                    <a:pt x="888616" y="1587500"/>
                  </a:lnTo>
                  <a:lnTo>
                    <a:pt x="932209" y="1562100"/>
                  </a:lnTo>
                  <a:lnTo>
                    <a:pt x="975481" y="1524000"/>
                  </a:lnTo>
                  <a:lnTo>
                    <a:pt x="1018405" y="1498600"/>
                  </a:lnTo>
                  <a:lnTo>
                    <a:pt x="814372" y="1498600"/>
                  </a:lnTo>
                  <a:lnTo>
                    <a:pt x="823312" y="1489920"/>
                  </a:lnTo>
                  <a:lnTo>
                    <a:pt x="825409" y="1485900"/>
                  </a:lnTo>
                  <a:lnTo>
                    <a:pt x="827455" y="1485900"/>
                  </a:lnTo>
                  <a:lnTo>
                    <a:pt x="893094" y="1422400"/>
                  </a:lnTo>
                  <a:lnTo>
                    <a:pt x="933002" y="1384300"/>
                  </a:lnTo>
                  <a:lnTo>
                    <a:pt x="973554" y="1346200"/>
                  </a:lnTo>
                  <a:lnTo>
                    <a:pt x="1014956" y="1308100"/>
                  </a:lnTo>
                  <a:lnTo>
                    <a:pt x="1053906" y="1282700"/>
                  </a:lnTo>
                  <a:lnTo>
                    <a:pt x="1093836" y="1244600"/>
                  </a:lnTo>
                  <a:lnTo>
                    <a:pt x="1134759" y="1219200"/>
                  </a:lnTo>
                  <a:lnTo>
                    <a:pt x="1176689" y="1193800"/>
                  </a:lnTo>
                  <a:lnTo>
                    <a:pt x="1360082" y="1193800"/>
                  </a:lnTo>
                  <a:lnTo>
                    <a:pt x="1371975" y="1181100"/>
                  </a:lnTo>
                  <a:lnTo>
                    <a:pt x="1375783" y="1168400"/>
                  </a:lnTo>
                  <a:lnTo>
                    <a:pt x="1379260" y="1168400"/>
                  </a:lnTo>
                  <a:lnTo>
                    <a:pt x="1382406" y="1155700"/>
                  </a:lnTo>
                  <a:lnTo>
                    <a:pt x="1385220" y="1155700"/>
                  </a:lnTo>
                  <a:lnTo>
                    <a:pt x="1387800" y="1130300"/>
                  </a:lnTo>
                  <a:lnTo>
                    <a:pt x="1385331" y="1117600"/>
                  </a:lnTo>
                  <a:lnTo>
                    <a:pt x="1378391" y="1104900"/>
                  </a:lnTo>
                  <a:lnTo>
                    <a:pt x="1367560" y="1104900"/>
                  </a:lnTo>
                  <a:lnTo>
                    <a:pt x="1361380" y="1092200"/>
                  </a:lnTo>
                  <a:lnTo>
                    <a:pt x="1346369" y="1092200"/>
                  </a:lnTo>
                  <a:lnTo>
                    <a:pt x="1331485" y="1079500"/>
                  </a:lnTo>
                  <a:close/>
                </a:path>
                <a:path w="1629410" h="2006600">
                  <a:moveTo>
                    <a:pt x="1459464" y="1739900"/>
                  </a:moveTo>
                  <a:lnTo>
                    <a:pt x="1298513" y="1739900"/>
                  </a:lnTo>
                  <a:lnTo>
                    <a:pt x="1276113" y="1752600"/>
                  </a:lnTo>
                  <a:lnTo>
                    <a:pt x="1254465" y="1765300"/>
                  </a:lnTo>
                  <a:lnTo>
                    <a:pt x="1207047" y="1790700"/>
                  </a:lnTo>
                  <a:lnTo>
                    <a:pt x="1068009" y="1866900"/>
                  </a:lnTo>
                  <a:lnTo>
                    <a:pt x="982300" y="1917700"/>
                  </a:lnTo>
                  <a:lnTo>
                    <a:pt x="856433" y="1993900"/>
                  </a:lnTo>
                  <a:lnTo>
                    <a:pt x="834673" y="2006600"/>
                  </a:lnTo>
                  <a:lnTo>
                    <a:pt x="1037701" y="2006600"/>
                  </a:lnTo>
                  <a:lnTo>
                    <a:pt x="1059326" y="1993900"/>
                  </a:lnTo>
                  <a:lnTo>
                    <a:pt x="1185937" y="1917700"/>
                  </a:lnTo>
                  <a:lnTo>
                    <a:pt x="1316274" y="1841500"/>
                  </a:lnTo>
                  <a:lnTo>
                    <a:pt x="1499898" y="1841500"/>
                  </a:lnTo>
                  <a:lnTo>
                    <a:pt x="1502406" y="1828800"/>
                  </a:lnTo>
                  <a:lnTo>
                    <a:pt x="1504570" y="1816100"/>
                  </a:lnTo>
                  <a:lnTo>
                    <a:pt x="1505221" y="1790700"/>
                  </a:lnTo>
                  <a:lnTo>
                    <a:pt x="1497911" y="1778000"/>
                  </a:lnTo>
                  <a:lnTo>
                    <a:pt x="1482654" y="1752600"/>
                  </a:lnTo>
                  <a:lnTo>
                    <a:pt x="1459464" y="1739900"/>
                  </a:lnTo>
                  <a:close/>
                </a:path>
                <a:path w="1629410" h="2006600">
                  <a:moveTo>
                    <a:pt x="1499898" y="1841500"/>
                  </a:moveTo>
                  <a:lnTo>
                    <a:pt x="1328709" y="1841500"/>
                  </a:lnTo>
                  <a:lnTo>
                    <a:pt x="1326943" y="1854200"/>
                  </a:lnTo>
                  <a:lnTo>
                    <a:pt x="1321727" y="1866900"/>
                  </a:lnTo>
                  <a:lnTo>
                    <a:pt x="1316614" y="1879600"/>
                  </a:lnTo>
                  <a:lnTo>
                    <a:pt x="1311350" y="1892300"/>
                  </a:lnTo>
                  <a:lnTo>
                    <a:pt x="1305678" y="1917700"/>
                  </a:lnTo>
                  <a:lnTo>
                    <a:pt x="1284479" y="1955800"/>
                  </a:lnTo>
                  <a:lnTo>
                    <a:pt x="1262210" y="2006600"/>
                  </a:lnTo>
                  <a:lnTo>
                    <a:pt x="1437390" y="2006600"/>
                  </a:lnTo>
                  <a:lnTo>
                    <a:pt x="1453421" y="1968500"/>
                  </a:lnTo>
                  <a:lnTo>
                    <a:pt x="1468294" y="1943100"/>
                  </a:lnTo>
                  <a:lnTo>
                    <a:pt x="1481842" y="1905000"/>
                  </a:lnTo>
                  <a:lnTo>
                    <a:pt x="1493901" y="1866900"/>
                  </a:lnTo>
                  <a:lnTo>
                    <a:pt x="1497058" y="1854200"/>
                  </a:lnTo>
                  <a:lnTo>
                    <a:pt x="1499898" y="1841500"/>
                  </a:lnTo>
                  <a:close/>
                </a:path>
                <a:path w="1629410" h="2006600">
                  <a:moveTo>
                    <a:pt x="1400488" y="1727200"/>
                  </a:moveTo>
                  <a:lnTo>
                    <a:pt x="1372539" y="1727200"/>
                  </a:lnTo>
                  <a:lnTo>
                    <a:pt x="1344603" y="1739900"/>
                  </a:lnTo>
                  <a:lnTo>
                    <a:pt x="1428107" y="1739900"/>
                  </a:lnTo>
                  <a:lnTo>
                    <a:pt x="1400488" y="1727200"/>
                  </a:lnTo>
                  <a:close/>
                </a:path>
                <a:path w="1629410" h="2006600">
                  <a:moveTo>
                    <a:pt x="1629103" y="431800"/>
                  </a:moveTo>
                  <a:lnTo>
                    <a:pt x="1459464" y="431800"/>
                  </a:lnTo>
                  <a:lnTo>
                    <a:pt x="1458581" y="444500"/>
                  </a:lnTo>
                  <a:lnTo>
                    <a:pt x="1457698" y="444500"/>
                  </a:lnTo>
                  <a:lnTo>
                    <a:pt x="1450952" y="457200"/>
                  </a:lnTo>
                  <a:lnTo>
                    <a:pt x="1445226" y="469900"/>
                  </a:lnTo>
                  <a:lnTo>
                    <a:pt x="1438673" y="482600"/>
                  </a:lnTo>
                  <a:lnTo>
                    <a:pt x="1431209" y="495300"/>
                  </a:lnTo>
                  <a:lnTo>
                    <a:pt x="1407988" y="533400"/>
                  </a:lnTo>
                  <a:lnTo>
                    <a:pt x="1383463" y="558800"/>
                  </a:lnTo>
                  <a:lnTo>
                    <a:pt x="1357628" y="584200"/>
                  </a:lnTo>
                  <a:lnTo>
                    <a:pt x="1330475" y="622300"/>
                  </a:lnTo>
                  <a:lnTo>
                    <a:pt x="1289362" y="660400"/>
                  </a:lnTo>
                  <a:lnTo>
                    <a:pt x="1246932" y="698500"/>
                  </a:lnTo>
                  <a:lnTo>
                    <a:pt x="1203191" y="736600"/>
                  </a:lnTo>
                  <a:lnTo>
                    <a:pt x="1158146" y="762000"/>
                  </a:lnTo>
                  <a:lnTo>
                    <a:pt x="1116825" y="800100"/>
                  </a:lnTo>
                  <a:lnTo>
                    <a:pt x="1075248" y="825500"/>
                  </a:lnTo>
                  <a:lnTo>
                    <a:pt x="1033413" y="863600"/>
                  </a:lnTo>
                  <a:lnTo>
                    <a:pt x="948964" y="914400"/>
                  </a:lnTo>
                  <a:lnTo>
                    <a:pt x="906346" y="952500"/>
                  </a:lnTo>
                  <a:lnTo>
                    <a:pt x="776889" y="1028700"/>
                  </a:lnTo>
                  <a:lnTo>
                    <a:pt x="733196" y="1066800"/>
                  </a:lnTo>
                  <a:lnTo>
                    <a:pt x="31407" y="1473200"/>
                  </a:lnTo>
                  <a:lnTo>
                    <a:pt x="0" y="1485900"/>
                  </a:lnTo>
                  <a:lnTo>
                    <a:pt x="0" y="1600200"/>
                  </a:lnTo>
                  <a:lnTo>
                    <a:pt x="43182" y="1587500"/>
                  </a:lnTo>
                  <a:lnTo>
                    <a:pt x="86132" y="1562100"/>
                  </a:lnTo>
                  <a:lnTo>
                    <a:pt x="672947" y="1231900"/>
                  </a:lnTo>
                  <a:lnTo>
                    <a:pt x="922187" y="1079500"/>
                  </a:lnTo>
                  <a:lnTo>
                    <a:pt x="963057" y="1054100"/>
                  </a:lnTo>
                  <a:lnTo>
                    <a:pt x="1003654" y="1016000"/>
                  </a:lnTo>
                  <a:lnTo>
                    <a:pt x="1083902" y="965200"/>
                  </a:lnTo>
                  <a:lnTo>
                    <a:pt x="1127336" y="939800"/>
                  </a:lnTo>
                  <a:lnTo>
                    <a:pt x="1170508" y="901700"/>
                  </a:lnTo>
                  <a:lnTo>
                    <a:pt x="1213371" y="876300"/>
                  </a:lnTo>
                  <a:lnTo>
                    <a:pt x="1255878" y="838200"/>
                  </a:lnTo>
                  <a:lnTo>
                    <a:pt x="1297984" y="812800"/>
                  </a:lnTo>
                  <a:lnTo>
                    <a:pt x="1339642" y="774700"/>
                  </a:lnTo>
                  <a:lnTo>
                    <a:pt x="1380805" y="749300"/>
                  </a:lnTo>
                  <a:lnTo>
                    <a:pt x="1423729" y="711200"/>
                  </a:lnTo>
                  <a:lnTo>
                    <a:pt x="1464983" y="673100"/>
                  </a:lnTo>
                  <a:lnTo>
                    <a:pt x="1504581" y="635000"/>
                  </a:lnTo>
                  <a:lnTo>
                    <a:pt x="1542538" y="584200"/>
                  </a:lnTo>
                  <a:lnTo>
                    <a:pt x="1560572" y="571500"/>
                  </a:lnTo>
                  <a:lnTo>
                    <a:pt x="1593355" y="520700"/>
                  </a:lnTo>
                  <a:lnTo>
                    <a:pt x="1614216" y="482600"/>
                  </a:lnTo>
                  <a:lnTo>
                    <a:pt x="1627378" y="444500"/>
                  </a:lnTo>
                  <a:lnTo>
                    <a:pt x="1629103" y="431800"/>
                  </a:lnTo>
                  <a:close/>
                </a:path>
                <a:path w="1629410" h="2006600">
                  <a:moveTo>
                    <a:pt x="1360082" y="1193800"/>
                  </a:moveTo>
                  <a:lnTo>
                    <a:pt x="1181987" y="1193800"/>
                  </a:lnTo>
                  <a:lnTo>
                    <a:pt x="1154641" y="1231900"/>
                  </a:lnTo>
                  <a:lnTo>
                    <a:pt x="1125743" y="1257300"/>
                  </a:lnTo>
                  <a:lnTo>
                    <a:pt x="1095368" y="1282700"/>
                  </a:lnTo>
                  <a:lnTo>
                    <a:pt x="1063594" y="1320800"/>
                  </a:lnTo>
                  <a:lnTo>
                    <a:pt x="1021371" y="1346200"/>
                  </a:lnTo>
                  <a:lnTo>
                    <a:pt x="978471" y="1384300"/>
                  </a:lnTo>
                  <a:lnTo>
                    <a:pt x="934850" y="1422400"/>
                  </a:lnTo>
                  <a:lnTo>
                    <a:pt x="890466" y="1447800"/>
                  </a:lnTo>
                  <a:lnTo>
                    <a:pt x="838654" y="1485900"/>
                  </a:lnTo>
                  <a:lnTo>
                    <a:pt x="827455" y="1485900"/>
                  </a:lnTo>
                  <a:lnTo>
                    <a:pt x="823312" y="1489920"/>
                  </a:lnTo>
                  <a:lnTo>
                    <a:pt x="818787" y="1498600"/>
                  </a:lnTo>
                  <a:lnTo>
                    <a:pt x="1018405" y="1498600"/>
                  </a:lnTo>
                  <a:lnTo>
                    <a:pt x="1060956" y="1473200"/>
                  </a:lnTo>
                  <a:lnTo>
                    <a:pt x="1103105" y="1435100"/>
                  </a:lnTo>
                  <a:lnTo>
                    <a:pt x="1144828" y="1409700"/>
                  </a:lnTo>
                  <a:lnTo>
                    <a:pt x="1181943" y="1384300"/>
                  </a:lnTo>
                  <a:lnTo>
                    <a:pt x="1217910" y="1346200"/>
                  </a:lnTo>
                  <a:lnTo>
                    <a:pt x="1252640" y="1320800"/>
                  </a:lnTo>
                  <a:lnTo>
                    <a:pt x="1286046" y="1282700"/>
                  </a:lnTo>
                  <a:lnTo>
                    <a:pt x="1318040" y="1257300"/>
                  </a:lnTo>
                  <a:lnTo>
                    <a:pt x="1332955" y="1231900"/>
                  </a:lnTo>
                  <a:lnTo>
                    <a:pt x="1347022" y="1219200"/>
                  </a:lnTo>
                  <a:lnTo>
                    <a:pt x="1360082" y="1193800"/>
                  </a:lnTo>
                  <a:close/>
                </a:path>
                <a:path w="1629410" h="2006600">
                  <a:moveTo>
                    <a:pt x="827455" y="1485900"/>
                  </a:moveTo>
                  <a:lnTo>
                    <a:pt x="825409" y="1485900"/>
                  </a:lnTo>
                  <a:lnTo>
                    <a:pt x="823312" y="1489920"/>
                  </a:lnTo>
                  <a:lnTo>
                    <a:pt x="827455" y="1485900"/>
                  </a:lnTo>
                  <a:close/>
                </a:path>
                <a:path w="1629410" h="2006600">
                  <a:moveTo>
                    <a:pt x="1584186" y="368300"/>
                  </a:moveTo>
                  <a:lnTo>
                    <a:pt x="1383617" y="368300"/>
                  </a:lnTo>
                  <a:lnTo>
                    <a:pt x="1354316" y="381000"/>
                  </a:lnTo>
                  <a:lnTo>
                    <a:pt x="1254052" y="406400"/>
                  </a:lnTo>
                  <a:lnTo>
                    <a:pt x="1204314" y="431800"/>
                  </a:lnTo>
                  <a:lnTo>
                    <a:pt x="1154884" y="444500"/>
                  </a:lnTo>
                  <a:lnTo>
                    <a:pt x="1105796" y="469900"/>
                  </a:lnTo>
                  <a:lnTo>
                    <a:pt x="1057081" y="482600"/>
                  </a:lnTo>
                  <a:lnTo>
                    <a:pt x="1008775" y="508000"/>
                  </a:lnTo>
                  <a:lnTo>
                    <a:pt x="962342" y="520700"/>
                  </a:lnTo>
                  <a:lnTo>
                    <a:pt x="824362" y="596900"/>
                  </a:lnTo>
                  <a:lnTo>
                    <a:pt x="778824" y="609600"/>
                  </a:lnTo>
                  <a:lnTo>
                    <a:pt x="599071" y="711200"/>
                  </a:lnTo>
                  <a:lnTo>
                    <a:pt x="380117" y="838200"/>
                  </a:lnTo>
                  <a:lnTo>
                    <a:pt x="337136" y="876300"/>
                  </a:lnTo>
                  <a:lnTo>
                    <a:pt x="209897" y="952500"/>
                  </a:lnTo>
                  <a:lnTo>
                    <a:pt x="169080" y="977900"/>
                  </a:lnTo>
                  <a:lnTo>
                    <a:pt x="128528" y="1016000"/>
                  </a:lnTo>
                  <a:lnTo>
                    <a:pt x="48236" y="1066800"/>
                  </a:lnTo>
                  <a:lnTo>
                    <a:pt x="8503" y="1104900"/>
                  </a:lnTo>
                  <a:lnTo>
                    <a:pt x="0" y="1104900"/>
                  </a:lnTo>
                  <a:lnTo>
                    <a:pt x="0" y="1485900"/>
                  </a:lnTo>
                  <a:lnTo>
                    <a:pt x="0" y="1257300"/>
                  </a:lnTo>
                  <a:lnTo>
                    <a:pt x="4901" y="1257300"/>
                  </a:lnTo>
                  <a:lnTo>
                    <a:pt x="45211" y="1219200"/>
                  </a:lnTo>
                  <a:lnTo>
                    <a:pt x="85836" y="1193800"/>
                  </a:lnTo>
                  <a:lnTo>
                    <a:pt x="126774" y="1155700"/>
                  </a:lnTo>
                  <a:lnTo>
                    <a:pt x="168024" y="1130300"/>
                  </a:lnTo>
                  <a:lnTo>
                    <a:pt x="209583" y="1092200"/>
                  </a:lnTo>
                  <a:lnTo>
                    <a:pt x="251448" y="1066800"/>
                  </a:lnTo>
                  <a:lnTo>
                    <a:pt x="293618" y="1028700"/>
                  </a:lnTo>
                  <a:lnTo>
                    <a:pt x="421933" y="952500"/>
                  </a:lnTo>
                  <a:lnTo>
                    <a:pt x="465299" y="914400"/>
                  </a:lnTo>
                  <a:lnTo>
                    <a:pt x="639635" y="812800"/>
                  </a:lnTo>
                  <a:lnTo>
                    <a:pt x="909952" y="660400"/>
                  </a:lnTo>
                  <a:lnTo>
                    <a:pt x="1002148" y="609600"/>
                  </a:lnTo>
                  <a:lnTo>
                    <a:pt x="1048602" y="596900"/>
                  </a:lnTo>
                  <a:lnTo>
                    <a:pt x="1142179" y="546100"/>
                  </a:lnTo>
                  <a:lnTo>
                    <a:pt x="1191469" y="520700"/>
                  </a:lnTo>
                  <a:lnTo>
                    <a:pt x="1241166" y="508000"/>
                  </a:lnTo>
                  <a:lnTo>
                    <a:pt x="1291247" y="482600"/>
                  </a:lnTo>
                  <a:lnTo>
                    <a:pt x="1392472" y="457200"/>
                  </a:lnTo>
                  <a:lnTo>
                    <a:pt x="1443571" y="431800"/>
                  </a:lnTo>
                  <a:lnTo>
                    <a:pt x="1629103" y="431800"/>
                  </a:lnTo>
                  <a:lnTo>
                    <a:pt x="1625281" y="419100"/>
                  </a:lnTo>
                  <a:lnTo>
                    <a:pt x="1616327" y="393700"/>
                  </a:lnTo>
                  <a:lnTo>
                    <a:pt x="1602655" y="381000"/>
                  </a:lnTo>
                  <a:lnTo>
                    <a:pt x="1593717" y="381000"/>
                  </a:lnTo>
                  <a:lnTo>
                    <a:pt x="1584186" y="368300"/>
                  </a:lnTo>
                  <a:close/>
                </a:path>
                <a:path w="1629410" h="2006600">
                  <a:moveTo>
                    <a:pt x="1314508" y="25400"/>
                  </a:moveTo>
                  <a:lnTo>
                    <a:pt x="1075291" y="25400"/>
                  </a:lnTo>
                  <a:lnTo>
                    <a:pt x="1050275" y="38100"/>
                  </a:lnTo>
                  <a:lnTo>
                    <a:pt x="1006679" y="63500"/>
                  </a:lnTo>
                  <a:lnTo>
                    <a:pt x="963021" y="76200"/>
                  </a:lnTo>
                  <a:lnTo>
                    <a:pt x="919347" y="101600"/>
                  </a:lnTo>
                  <a:lnTo>
                    <a:pt x="875705" y="114300"/>
                  </a:lnTo>
                  <a:lnTo>
                    <a:pt x="788698" y="165100"/>
                  </a:lnTo>
                  <a:lnTo>
                    <a:pt x="745426" y="177800"/>
                  </a:lnTo>
                  <a:lnTo>
                    <a:pt x="468548" y="330200"/>
                  </a:lnTo>
                  <a:lnTo>
                    <a:pt x="422694" y="342900"/>
                  </a:lnTo>
                  <a:lnTo>
                    <a:pt x="376927" y="368300"/>
                  </a:lnTo>
                  <a:lnTo>
                    <a:pt x="28602" y="571500"/>
                  </a:lnTo>
                  <a:lnTo>
                    <a:pt x="0" y="584200"/>
                  </a:lnTo>
                  <a:lnTo>
                    <a:pt x="0" y="711200"/>
                  </a:lnTo>
                  <a:lnTo>
                    <a:pt x="33567" y="685800"/>
                  </a:lnTo>
                  <a:lnTo>
                    <a:pt x="336560" y="508000"/>
                  </a:lnTo>
                  <a:lnTo>
                    <a:pt x="380276" y="495300"/>
                  </a:lnTo>
                  <a:lnTo>
                    <a:pt x="556216" y="393700"/>
                  </a:lnTo>
                  <a:lnTo>
                    <a:pt x="648209" y="342900"/>
                  </a:lnTo>
                  <a:lnTo>
                    <a:pt x="839962" y="241300"/>
                  </a:lnTo>
                  <a:lnTo>
                    <a:pt x="888315" y="228600"/>
                  </a:lnTo>
                  <a:lnTo>
                    <a:pt x="985818" y="177800"/>
                  </a:lnTo>
                  <a:lnTo>
                    <a:pt x="1030724" y="152400"/>
                  </a:lnTo>
                  <a:lnTo>
                    <a:pt x="1120262" y="114300"/>
                  </a:lnTo>
                  <a:lnTo>
                    <a:pt x="1165210" y="88900"/>
                  </a:lnTo>
                  <a:lnTo>
                    <a:pt x="1184085" y="88900"/>
                  </a:lnTo>
                  <a:lnTo>
                    <a:pt x="1203629" y="76200"/>
                  </a:lnTo>
                  <a:lnTo>
                    <a:pt x="1285287" y="76200"/>
                  </a:lnTo>
                  <a:lnTo>
                    <a:pt x="1296848" y="63500"/>
                  </a:lnTo>
                  <a:lnTo>
                    <a:pt x="1309210" y="63500"/>
                  </a:lnTo>
                  <a:lnTo>
                    <a:pt x="1316274" y="50800"/>
                  </a:lnTo>
                  <a:lnTo>
                    <a:pt x="1319599" y="50800"/>
                  </a:lnTo>
                  <a:lnTo>
                    <a:pt x="1320358" y="38100"/>
                  </a:lnTo>
                  <a:lnTo>
                    <a:pt x="1318633" y="38100"/>
                  </a:lnTo>
                  <a:lnTo>
                    <a:pt x="1314508" y="25400"/>
                  </a:lnTo>
                  <a:close/>
                </a:path>
                <a:path w="1629410" h="2006600">
                  <a:moveTo>
                    <a:pt x="1541571" y="355600"/>
                  </a:moveTo>
                  <a:lnTo>
                    <a:pt x="1442911" y="355600"/>
                  </a:lnTo>
                  <a:lnTo>
                    <a:pt x="1413181" y="368300"/>
                  </a:lnTo>
                  <a:lnTo>
                    <a:pt x="1563730" y="368300"/>
                  </a:lnTo>
                  <a:lnTo>
                    <a:pt x="1541571" y="355600"/>
                  </a:lnTo>
                  <a:close/>
                </a:path>
                <a:path w="1629410" h="2006600">
                  <a:moveTo>
                    <a:pt x="1304795" y="12700"/>
                  </a:moveTo>
                  <a:lnTo>
                    <a:pt x="1127612" y="12700"/>
                  </a:lnTo>
                  <a:lnTo>
                    <a:pt x="1101120" y="25400"/>
                  </a:lnTo>
                  <a:lnTo>
                    <a:pt x="1310093" y="25400"/>
                  </a:lnTo>
                  <a:lnTo>
                    <a:pt x="1304795" y="12700"/>
                  </a:lnTo>
                  <a:close/>
                </a:path>
                <a:path w="1629410" h="2006600">
                  <a:moveTo>
                    <a:pt x="1244047" y="0"/>
                  </a:moveTo>
                  <a:lnTo>
                    <a:pt x="1184416" y="0"/>
                  </a:lnTo>
                  <a:lnTo>
                    <a:pt x="1154614" y="12700"/>
                  </a:lnTo>
                  <a:lnTo>
                    <a:pt x="1273891" y="12700"/>
                  </a:lnTo>
                  <a:lnTo>
                    <a:pt x="12440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476500"/>
            <a:ext cx="8229600" cy="4308872"/>
          </a:xfrm>
        </p:spPr>
        <p:txBody>
          <a:bodyPr/>
          <a:lstStyle/>
          <a:p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matematis</a:t>
            </a:r>
            <a:r>
              <a:rPr lang="en-US" dirty="0"/>
              <a:t>, </a:t>
            </a:r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afinitas</a:t>
            </a:r>
            <a:r>
              <a:rPr lang="en-US" dirty="0"/>
              <a:t>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sepasang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polinomial</a:t>
            </a:r>
            <a:r>
              <a:rPr lang="en-US" dirty="0"/>
              <a:t> </a:t>
            </a:r>
            <a:r>
              <a:rPr lang="en-US" dirty="0" err="1"/>
              <a:t>orde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: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X = Ax + By + C (6.1)</a:t>
            </a:r>
          </a:p>
          <a:p>
            <a:r>
              <a:rPr lang="en-US" dirty="0"/>
              <a:t>Y = </a:t>
            </a:r>
            <a:r>
              <a:rPr lang="en-US" dirty="0" err="1"/>
              <a:t>Dx</a:t>
            </a:r>
            <a:r>
              <a:rPr lang="en-US" dirty="0"/>
              <a:t> + </a:t>
            </a:r>
            <a:r>
              <a:rPr lang="en-US" dirty="0" err="1"/>
              <a:t>Ey</a:t>
            </a:r>
            <a:r>
              <a:rPr lang="en-US" dirty="0"/>
              <a:t> + F (6.2)</a:t>
            </a:r>
          </a:p>
          <a:p>
            <a:r>
              <a:rPr lang="en-US" dirty="0"/>
              <a:t> </a:t>
            </a:r>
          </a:p>
          <a:p>
            <a:r>
              <a:rPr lang="en-US" dirty="0" err="1"/>
              <a:t>Dimana</a:t>
            </a:r>
            <a:r>
              <a:rPr lang="en-US" dirty="0"/>
              <a:t> X </a:t>
            </a:r>
            <a:r>
              <a:rPr lang="en-US" dirty="0" err="1"/>
              <a:t>dan</a:t>
            </a:r>
            <a:r>
              <a:rPr lang="en-US" dirty="0"/>
              <a:t> Y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input yang </a:t>
            </a:r>
            <a:r>
              <a:rPr lang="en-US" dirty="0" err="1"/>
              <a:t>diberikan</a:t>
            </a:r>
            <a:r>
              <a:rPr lang="en-US" dirty="0"/>
              <a:t>; X </a:t>
            </a:r>
            <a:r>
              <a:rPr lang="en-US" dirty="0" err="1"/>
              <a:t>dan</a:t>
            </a:r>
            <a:r>
              <a:rPr lang="en-US" dirty="0"/>
              <a:t> Y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output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; A, B, C, D, E, </a:t>
            </a:r>
            <a:r>
              <a:rPr lang="en-US" dirty="0" err="1"/>
              <a:t>dan</a:t>
            </a:r>
            <a:r>
              <a:rPr lang="en-US" dirty="0"/>
              <a:t> F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koefisien</a:t>
            </a:r>
            <a:r>
              <a:rPr lang="en-US" dirty="0"/>
              <a:t> </a:t>
            </a:r>
            <a:r>
              <a:rPr lang="en-US" dirty="0" err="1"/>
              <a:t>transformasi</a:t>
            </a:r>
            <a:r>
              <a:rPr lang="en-US" dirty="0"/>
              <a:t>. </a:t>
            </a:r>
            <a:r>
              <a:rPr lang="en-US" dirty="0" err="1"/>
              <a:t>Persamaan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berlaku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digitalkan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, </a:t>
            </a:r>
            <a:r>
              <a:rPr lang="en-US" dirty="0" err="1"/>
              <a:t>pertama</a:t>
            </a:r>
            <a:r>
              <a:rPr lang="en-US" dirty="0"/>
              <a:t>, x </a:t>
            </a:r>
            <a:r>
              <a:rPr lang="en-US" dirty="0" err="1"/>
              <a:t>dan</a:t>
            </a:r>
            <a:r>
              <a:rPr lang="en-US" dirty="0"/>
              <a:t> y </a:t>
            </a:r>
            <a:r>
              <a:rPr lang="en-US" dirty="0" err="1"/>
              <a:t>mewakili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digitalkan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mewakili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, </a:t>
            </a:r>
            <a:r>
              <a:rPr lang="en-US" dirty="0" err="1"/>
              <a:t>koefisien</a:t>
            </a:r>
            <a:r>
              <a:rPr lang="en-US" dirty="0"/>
              <a:t> E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 </a:t>
            </a:r>
            <a:r>
              <a:rPr lang="en-US" dirty="0" err="1"/>
              <a:t>terletak</a:t>
            </a:r>
            <a:r>
              <a:rPr lang="en-US" dirty="0"/>
              <a:t> di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terletak</a:t>
            </a:r>
            <a:r>
              <a:rPr lang="en-US" dirty="0"/>
              <a:t> di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bawah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591800" y="2247900"/>
            <a:ext cx="5867400" cy="60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1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7835" y="1104900"/>
            <a:ext cx="9212327" cy="1538883"/>
          </a:xfrm>
        </p:spPr>
        <p:txBody>
          <a:bodyPr/>
          <a:lstStyle/>
          <a:p>
            <a:pPr algn="ctr"/>
            <a:r>
              <a:rPr lang="en-US" dirty="0" smtClean="0"/>
              <a:t>Control 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9910" y="3245332"/>
            <a:ext cx="12108179" cy="4739759"/>
          </a:xfrm>
        </p:spPr>
        <p:txBody>
          <a:bodyPr/>
          <a:lstStyle/>
          <a:p>
            <a:r>
              <a:rPr lang="en-US" sz="2800" dirty="0"/>
              <a:t>Control points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titik</a:t>
            </a:r>
            <a:r>
              <a:rPr lang="en-US" sz="2800" dirty="0"/>
              <a:t> </a:t>
            </a:r>
            <a:r>
              <a:rPr lang="en-US" sz="2800" dirty="0" err="1"/>
              <a:t>kontrol</a:t>
            </a:r>
            <a:r>
              <a:rPr lang="en-US" sz="2800" dirty="0"/>
              <a:t> </a:t>
            </a:r>
            <a:r>
              <a:rPr lang="en-US" sz="2800" dirty="0" err="1"/>
              <a:t>memainkan</a:t>
            </a:r>
            <a:r>
              <a:rPr lang="en-US" sz="2800" dirty="0"/>
              <a:t> </a:t>
            </a:r>
            <a:r>
              <a:rPr lang="en-US" sz="2800" dirty="0" err="1"/>
              <a:t>peran</a:t>
            </a:r>
            <a:r>
              <a:rPr lang="en-US" sz="2800" dirty="0"/>
              <a:t> </a:t>
            </a:r>
            <a:r>
              <a:rPr lang="en-US" sz="2800" dirty="0" err="1"/>
              <a:t>kunci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menentukan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transformasi</a:t>
            </a:r>
            <a:r>
              <a:rPr lang="en-US" sz="2800" dirty="0"/>
              <a:t> </a:t>
            </a:r>
            <a:r>
              <a:rPr lang="en-US" sz="2800" dirty="0" err="1"/>
              <a:t>afinitas</a:t>
            </a:r>
            <a:r>
              <a:rPr lang="en-US" sz="2800" dirty="0"/>
              <a:t> (</a:t>
            </a:r>
            <a:r>
              <a:rPr lang="en-US" sz="2800" dirty="0" err="1"/>
              <a:t>Bolstad</a:t>
            </a:r>
            <a:r>
              <a:rPr lang="en-US" sz="2800" dirty="0"/>
              <a:t>, </a:t>
            </a:r>
            <a:r>
              <a:rPr lang="en-US" sz="2800" dirty="0" err="1"/>
              <a:t>Gessler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Lillesand</a:t>
            </a:r>
            <a:r>
              <a:rPr lang="en-US" sz="2800" dirty="0"/>
              <a:t> 1990). </a:t>
            </a:r>
            <a:r>
              <a:rPr lang="en-US" sz="2800" dirty="0" err="1"/>
              <a:t>Namun</a:t>
            </a:r>
            <a:r>
              <a:rPr lang="en-US" sz="2800" dirty="0"/>
              <a:t>, </a:t>
            </a:r>
            <a:r>
              <a:rPr lang="en-US" sz="2800" dirty="0" err="1"/>
              <a:t>pemilihan</a:t>
            </a:r>
            <a:r>
              <a:rPr lang="en-US" sz="2800" dirty="0"/>
              <a:t> </a:t>
            </a:r>
            <a:r>
              <a:rPr lang="en-US" sz="2800" dirty="0" err="1"/>
              <a:t>titik</a:t>
            </a:r>
            <a:r>
              <a:rPr lang="en-US" sz="2800" dirty="0"/>
              <a:t> </a:t>
            </a:r>
            <a:r>
              <a:rPr lang="en-US" sz="2800" dirty="0" err="1"/>
              <a:t>kontrol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  <a:r>
              <a:rPr lang="en-US" sz="2800" dirty="0" err="1"/>
              <a:t>berbeda</a:t>
            </a:r>
            <a:r>
              <a:rPr lang="en-US" sz="2800" dirty="0"/>
              <a:t> </a:t>
            </a:r>
            <a:r>
              <a:rPr lang="en-US" sz="2800" dirty="0" err="1"/>
              <a:t>antara</a:t>
            </a:r>
            <a:r>
              <a:rPr lang="en-US" sz="2800" dirty="0"/>
              <a:t> </a:t>
            </a:r>
            <a:r>
              <a:rPr lang="en-US" sz="2800" dirty="0" err="1"/>
              <a:t>transformasi</a:t>
            </a:r>
            <a:r>
              <a:rPr lang="en-US" sz="2800" dirty="0"/>
              <a:t> </a:t>
            </a:r>
            <a:r>
              <a:rPr lang="en-US" sz="2800" dirty="0" err="1"/>
              <a:t>peta-ke-peta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transformasi</a:t>
            </a:r>
            <a:r>
              <a:rPr lang="en-US" sz="2800" dirty="0"/>
              <a:t> </a:t>
            </a:r>
            <a:r>
              <a:rPr lang="en-US" sz="2800" dirty="0" err="1"/>
              <a:t>gambar-ke-peta</a:t>
            </a:r>
            <a:r>
              <a:rPr lang="en-US" sz="2800" dirty="0"/>
              <a:t>. </a:t>
            </a:r>
            <a:r>
              <a:rPr lang="en-US" sz="2800" dirty="0" err="1"/>
              <a:t>Pemilihan</a:t>
            </a:r>
            <a:r>
              <a:rPr lang="en-US" sz="2800" dirty="0"/>
              <a:t> </a:t>
            </a:r>
            <a:r>
              <a:rPr lang="en-US" sz="2800" dirty="0" err="1"/>
              <a:t>titik</a:t>
            </a:r>
            <a:r>
              <a:rPr lang="en-US" sz="2800" dirty="0"/>
              <a:t> </a:t>
            </a:r>
            <a:r>
              <a:rPr lang="en-US" sz="2800" dirty="0" err="1"/>
              <a:t>kontrol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transformasi</a:t>
            </a:r>
            <a:r>
              <a:rPr lang="en-US" sz="2800" dirty="0"/>
              <a:t> </a:t>
            </a:r>
            <a:r>
              <a:rPr lang="en-US" sz="2800" dirty="0" err="1"/>
              <a:t>peta-ke-peta</a:t>
            </a:r>
            <a:r>
              <a:rPr lang="en-US" sz="2800" dirty="0"/>
              <a:t> </a:t>
            </a:r>
            <a:r>
              <a:rPr lang="en-US" sz="2800" dirty="0" err="1"/>
              <a:t>relatif</a:t>
            </a:r>
            <a:r>
              <a:rPr lang="en-US" sz="2800" dirty="0"/>
              <a:t> </a:t>
            </a:r>
            <a:r>
              <a:rPr lang="en-US" sz="2800" dirty="0" err="1"/>
              <a:t>sederhana</a:t>
            </a:r>
            <a:r>
              <a:rPr lang="en-US" sz="2800" dirty="0"/>
              <a:t>. Yang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butuhkan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titik-titik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koordinat</a:t>
            </a:r>
            <a:r>
              <a:rPr lang="en-US" sz="2800" dirty="0"/>
              <a:t> </a:t>
            </a:r>
            <a:r>
              <a:rPr lang="en-US" sz="2800" dirty="0" err="1"/>
              <a:t>dunia</a:t>
            </a:r>
            <a:r>
              <a:rPr lang="en-US" sz="2800" dirty="0"/>
              <a:t> </a:t>
            </a:r>
            <a:r>
              <a:rPr lang="en-US" sz="2800" dirty="0" err="1"/>
              <a:t>nyata</a:t>
            </a:r>
            <a:r>
              <a:rPr lang="en-US" sz="2800" dirty="0"/>
              <a:t> yang </a:t>
            </a:r>
            <a:r>
              <a:rPr lang="en-US" sz="2800" dirty="0" err="1"/>
              <a:t>diketahui</a:t>
            </a:r>
            <a:r>
              <a:rPr lang="en-US" sz="2800" dirty="0"/>
              <a:t>.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titik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tersedia</a:t>
            </a:r>
            <a:r>
              <a:rPr lang="en-US" sz="2800" dirty="0"/>
              <a:t>,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titik-titik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longitude </a:t>
            </a:r>
            <a:r>
              <a:rPr lang="en-US" sz="2800" dirty="0" err="1"/>
              <a:t>dan</a:t>
            </a:r>
            <a:r>
              <a:rPr lang="en-US" sz="2800" dirty="0"/>
              <a:t> latitude yang </a:t>
            </a:r>
            <a:r>
              <a:rPr lang="en-US" sz="2800" dirty="0" err="1"/>
              <a:t>diketahui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memproyeksikannya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koordinat</a:t>
            </a:r>
            <a:r>
              <a:rPr lang="en-US" sz="2800" dirty="0"/>
              <a:t> </a:t>
            </a:r>
            <a:r>
              <a:rPr lang="en-US" sz="2800" dirty="0" err="1"/>
              <a:t>dunia</a:t>
            </a:r>
            <a:r>
              <a:rPr lang="en-US" sz="2800" dirty="0"/>
              <a:t> </a:t>
            </a:r>
            <a:r>
              <a:rPr lang="en-US" sz="2800" dirty="0" err="1"/>
              <a:t>nyata</a:t>
            </a:r>
            <a:r>
              <a:rPr lang="en-US" sz="28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513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5765" y="1333500"/>
            <a:ext cx="21099527" cy="1015663"/>
          </a:xfrm>
        </p:spPr>
        <p:txBody>
          <a:bodyPr/>
          <a:lstStyle/>
          <a:p>
            <a:pPr algn="ctr"/>
            <a:r>
              <a:rPr lang="en-US" sz="6600" dirty="0" smtClean="0"/>
              <a:t>RMS (Root Mean Square) Error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9910" y="3245332"/>
            <a:ext cx="12108179" cy="4001095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afinitas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koefisien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sejumlah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mentransformasikan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digitalkan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.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digitalkan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estimasi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deviasi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sebenarnya</a:t>
            </a:r>
            <a:r>
              <a:rPr lang="en-US" dirty="0"/>
              <a:t>. </a:t>
            </a:r>
            <a:r>
              <a:rPr lang="en-US" dirty="0" err="1"/>
              <a:t>Sala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mengevaluasi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RMS Error,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deviasi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yang </a:t>
            </a:r>
            <a:r>
              <a:rPr lang="en-US" dirty="0" err="1"/>
              <a:t>diestimasi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.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afinitas</a:t>
            </a:r>
            <a:r>
              <a:rPr lang="en-US" dirty="0"/>
              <a:t>, </a:t>
            </a:r>
            <a:r>
              <a:rPr lang="en-US" dirty="0" err="1"/>
              <a:t>koefisien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digitalkan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perlu</a:t>
            </a:r>
            <a:r>
              <a:rPr lang="en-US" dirty="0"/>
              <a:t> di </a:t>
            </a:r>
            <a:r>
              <a:rPr lang="en-US" dirty="0" err="1"/>
              <a:t>ingat</a:t>
            </a:r>
            <a:r>
              <a:rPr lang="en-US" dirty="0"/>
              <a:t>,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peta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digitalkan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satelit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sebenarnya</a:t>
            </a:r>
            <a:r>
              <a:rPr lang="en-US" dirty="0"/>
              <a:t> di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disebabkan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faktor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digitalisasi</a:t>
            </a:r>
            <a:r>
              <a:rPr lang="en-US" dirty="0"/>
              <a:t>, </a:t>
            </a:r>
            <a:r>
              <a:rPr lang="en-US" dirty="0" err="1"/>
              <a:t>resolusi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distorsi</a:t>
            </a:r>
            <a:r>
              <a:rPr lang="en-US" dirty="0"/>
              <a:t> </a:t>
            </a:r>
            <a:r>
              <a:rPr lang="en-US" dirty="0" err="1"/>
              <a:t>geometris</a:t>
            </a:r>
            <a:r>
              <a:rPr lang="en-US" dirty="0"/>
              <a:t>.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6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1527</Words>
  <Application>Microsoft Office PowerPoint</Application>
  <PresentationFormat>Custom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Verdana</vt:lpstr>
      <vt:lpstr>Office Theme</vt:lpstr>
      <vt:lpstr>PowerPoint Presentation</vt:lpstr>
      <vt:lpstr>Geometric Transformation</vt:lpstr>
      <vt:lpstr>Contoh Geometric  Transformatiion</vt:lpstr>
      <vt:lpstr>Map to map and Image to Map Transformation</vt:lpstr>
      <vt:lpstr>Transformation Methods</vt:lpstr>
      <vt:lpstr>Affine Transformations</vt:lpstr>
      <vt:lpstr>PowerPoint Presentation</vt:lpstr>
      <vt:lpstr>Control Points</vt:lpstr>
      <vt:lpstr>RMS (Root Mean Square) Error</vt:lpstr>
      <vt:lpstr>Interpretasi RMS Error di Peta Digital</vt:lpstr>
      <vt:lpstr>Resampling of Pixel Values</vt:lpstr>
      <vt:lpstr>Data Quality</vt:lpstr>
      <vt:lpstr>Location Errors and Location Errors using Secondary Data Sources</vt:lpstr>
      <vt:lpstr>Causes of Digitilizing Errors</vt:lpstr>
      <vt:lpstr>Location Errors Using Primary Data Sources</vt:lpstr>
      <vt:lpstr>Topological Errors</vt:lpstr>
      <vt:lpstr>Topological Errors</vt:lpstr>
      <vt:lpstr>Thank 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4</cp:revision>
  <dcterms:created xsi:type="dcterms:W3CDTF">2023-10-15T15:35:54Z</dcterms:created>
  <dcterms:modified xsi:type="dcterms:W3CDTF">2023-10-26T02:11:01Z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2023-10-15T00:00:00Z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2023-10-15T00:00:00Z</vt:filetime>
  </property>
</Properties>
</file>